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300" r:id="rId2"/>
    <p:sldId id="538" r:id="rId3"/>
    <p:sldId id="540" r:id="rId4"/>
    <p:sldId id="258" r:id="rId5"/>
    <p:sldId id="541" r:id="rId6"/>
    <p:sldId id="543" r:id="rId7"/>
    <p:sldId id="542" r:id="rId8"/>
    <p:sldId id="545" r:id="rId9"/>
    <p:sldId id="302" r:id="rId10"/>
    <p:sldId id="546" r:id="rId11"/>
    <p:sldId id="326" r:id="rId12"/>
    <p:sldId id="328" r:id="rId13"/>
    <p:sldId id="329" r:id="rId14"/>
    <p:sldId id="261" r:id="rId15"/>
    <p:sldId id="334" r:id="rId16"/>
    <p:sldId id="357" r:id="rId17"/>
    <p:sldId id="265" r:id="rId18"/>
    <p:sldId id="269" r:id="rId19"/>
    <p:sldId id="322" r:id="rId20"/>
    <p:sldId id="373" r:id="rId21"/>
    <p:sldId id="376" r:id="rId22"/>
    <p:sldId id="537" r:id="rId23"/>
    <p:sldId id="491" r:id="rId24"/>
    <p:sldId id="493" r:id="rId25"/>
    <p:sldId id="313" r:id="rId26"/>
    <p:sldId id="304" r:id="rId27"/>
    <p:sldId id="308" r:id="rId28"/>
    <p:sldId id="547" r:id="rId29"/>
    <p:sldId id="309" r:id="rId30"/>
    <p:sldId id="548" r:id="rId31"/>
    <p:sldId id="335" r:id="rId32"/>
    <p:sldId id="332" r:id="rId33"/>
    <p:sldId id="549" r:id="rId3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60"/>
  </p:normalViewPr>
  <p:slideViewPr>
    <p:cSldViewPr>
      <p:cViewPr varScale="1">
        <p:scale>
          <a:sx n="57" d="100"/>
          <a:sy n="57" d="100"/>
        </p:scale>
        <p:origin x="148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312" units="cm"/>
          <inkml:channel name="Y" type="integer" max="896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0.90045" units="1/cm"/>
          <inkml:channelProperty channel="Y" name="resolution" value="635.4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19T06:41:59.24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18798 14407 892 0,'0'0'0'0,"0"0"0"0,0 0 0 0,0 0 57 16,0 0 0-16,0 0 0 0,0 0 1 0,0 0 0 15,0 0 1-15,0 0 0 0,0 0 0 0,0 0-17 16,0 0-1-16,0 0 1 0,0 0-1 0,0 0-17 15,0 0 1-15,0 0-2 0,0 0 2 0,0 0-18 16,0 0-1-16,0 0 1 0,0 0 0 0,0 0 4 0,0 0 1 16,15-20 0-16,-13 16 0 0,3 2-8 0,-1 0 1 15,-2 0-1-15,5 0 1 0,-3 0 13 0,0 2 1 16,3-7 0-16,-7 5 0 0,6 2-10 0,-2 0 1 16,-1-2-1-16,1 0 1 0,0 2 0 0,-2 0 0 15,-2 0 0-15,0 0 2 0,0 0-10 0,0 0 1 16,0 0-1407-16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04:49:3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330 301 10344 0 0,'0'0'5325'0'0,"-4"-3"-5000"0"0,-32-13 194 0 0,33 15-99 0 0,0 0 0 0 0,0 0 0 0 0,0 0 0 0 0,1 0 0 0 0,-1 0 1 0 0,0 1-1 0 0,0 0 0 0 0,0-1 0 0 0,0 1 0 0 0,-4 1 0 0 0,31-13 255 0 0,-13 8-538 0 0,-1-1 0 0 0,1-1 1 0 0,-1 0-1 0 0,12-9 0 0 0,100-90 767 0 0,-82 64-539 0 0,-31 31-202 0 0,0 1 0 0 0,1 0 0 0 0,16-13 1 0 0,-19 17 9 0 0,-4 3-131 0 0,-1 0 0 0 0,1 1 1 0 0,-1-1-1 0 0,1 0 0 0 0,0 1 1 0 0,0 0-1 0 0,0-1 0 0 0,0 1 1 0 0,0 0-1 0 0,3 0 0 0 0,-4-5 209 0 0,1 2-133 0 0,-8 7-39 0 0,-139 119 178 0 0,98-86-168 0 0,14-11-38 0 0,-42 44 0 0 0,57-53-28 0 0,-1-1 0 0 0,-24 17 0 0 0,-3 2 24 0 0,30-21-44 0 0,1 0 0 0 0,1 1 0 0 0,0 1 0 0 0,1 0 0 0 0,-20 31 0 0 0,31-44-5 0 0,1-1 1 0 0,-1 1-1 0 0,0-1 1 0 0,0 0-1 0 0,0 1 1 0 0,-1-1-1 0 0,1 0 1 0 0,0 0-1 0 0,0 0 1 0 0,0 0-1 0 0,-1 0 1 0 0,1 0-1 0 0,-1 0 1 0 0,1 0-1 0 0,-3 1 1 0 0,4-2-11 0 0,16-9-36 0 0,8-3 43 0 0,-1-2 0 0 0,0 0 1 0 0,-1-1-1 0 0,25-23 1 0 0,-6 5 1 0 0,52-42 3 0 0,-77 62 0 0 0,32-20 0 0 0,-14 10 2 0 0,-3 8 12 0 0,-27 14-6 0 0,0 0 0 0 0,0-1 0 0 0,0 0 0 0 0,0 0 0 0 0,7-5 0 0 0,-1 4 18 0 0,-9 3-25 0 0,-1 1 0 0 0,1-1 0 0 0,-1 0 0 0 0,1 0 0 0 0,-1 0 1 0 0,1 0-1 0 0,-1 0 0 0 0,1 0 0 0 0,-1 0 0 0 0,1 0 0 0 0,-1-1 1 0 0,1 1-1 0 0,-1 0 0 0 0,0 0 0 0 0,1 0 0 0 0,-1 0 0 0 0,1-1 1 0 0,-1 1-1 0 0,1 0 0 0 0,-1 0 0 0 0,0-1 0 0 0,1 1 0 0 0,-1 0 1 0 0,0-1-1 0 0,1 1 0 0 0,-1 0 0 0 0,0-1 0 0 0,1 1 0 0 0,-1-1 1 0 0,0 1-1 0 0,0-1 0 0 0,1 1 0 0 0,-1 0 0 0 0,0-1 0 0 0,0 1 1 0 0,0-1-1 0 0,0 1 0 0 0,0-1 0 0 0,1 0 0 0 0,-16 21 15 0 0,3-1-16 0 0,-2 0 0 0 0,0-2 0 0 0,-1 1 0 0 0,-1-2 0 0 0,0 0 0 0 0,-31 22 0 0 0,-35 24 58 0 0,56-40-30 0 0,-25 23 62 0 0,19-18-28 0 0,25-21-11 0 0,-1-1 1 0 0,2 1-1 0 0,-1 1 0 0 0,-11 13 1 0 0,18-17 108 0 0,6-4-117 0 0,8-4-44 0 0,-13 5 15 0 0,19-10 1 0 0,0-1-1 0 0,-1 0 1 0 0,0-2 0 0 0,30-26 0 0 0,-5 4-24 0 0,79-59-93 0 0,-113 86 84 0 0,0-1 0 0 0,12-12 0 0 0,-13 11 6 0 0,0 2 0 0 0,21-16 0 0 0,-19 14 13 0 0,-10 9 0 0 0,0 0-1 0 0,0 0 0 0 0,0 0 1 0 0,0 0-1 0 0,0 0 0 0 0,0 0 1 0 0,1 0-1 0 0,-1 0 0 0 0,0 1 1 0 0,0-1-1 0 0,1 0 0 0 0,-1 1 1 0 0,0-1-1 0 0,1 1 0 0 0,-1 0 1 0 0,2-1-1 0 0,0 1 1 0 0,-3 0-1 0 0,0 0 1 0 0,1 0-1 0 0,-1-1 0 0 0,0 1 0 0 0,0 0 1 0 0,0 0-1 0 0,0 0 0 0 0,0 0 0 0 0,0 0 0 0 0,0 0 1 0 0,0 0-1 0 0,0-1 0 0 0,0 1 0 0 0,0 0 1 0 0,0 0-1 0 0,0 0 0 0 0,1 0 0 0 0,-1 0 0 0 0,0-1 1 0 0,0 1-1 0 0,0 0 0 0 0,0 0 0 0 0,0 0 1 0 0,-1 0-1 0 0,1 0 0 0 0,0-1 0 0 0,0 1 0 0 0,0 0 1 0 0,0 0-1 0 0,0 0 0 0 0,0 0 0 0 0,0 0 1 0 0,0 0-1 0 0,0-1 0 0 0,0 1 0 0 0,0 0 0 0 0,0 0 1 0 0,0 0-1 0 0,-1 0 0 0 0,1 0 0 0 0,0 0 1 0 0,0 0-1 0 0,0 0 0 0 0,0 0 0 0 0,0-1 0 0 0,0 1 1 0 0,-1 0-1 0 0,-2 2 2 0 0,-1 1-1 0 0,1-1 1 0 0,-1 1 0 0 0,1 0 0 0 0,0 0-1 0 0,0 0 1 0 0,0 0 0 0 0,0 0 0 0 0,1 1-1 0 0,-3 4 1 0 0,-12 14 2 0 0,-30 24-18 0 0,-1-1 0 0 0,-70 50 0 0 0,8-15 6 0 0,74-57 8 0 0,27-19 0 0 0,1 1 0 0 0,0 0 0 0 0,1 1 0 0 0,-10 8 0 0 0,11-8 0 0 0,0-1 0 0 0,0 0 0 0 0,-1 0 0 0 0,0 0 0 0 0,0-1 0 0 0,0 0 0 0 0,-8 3 0 0 0,14-7 0 0 0,0 1 0 0 0,0-1 0 0 0,0 1 0 0 0,0-1 1 0 0,0 1-1 0 0,-1 0 0 0 0,1-1 0 0 0,0 1 0 0 0,0 0 0 0 0,1 0 0 0 0,-1 0 0 0 0,0 0 0 0 0,0 0 0 0 0,0 0 0 0 0,1 0 0 0 0,-1 0 0 0 0,0 0 0 0 0,1 0 0 0 0,-2 2 1 0 0,2-2 5 0 0,11-9 2 0 0,30-15-6 0 0,6-3 16 0 0,69-50 1 0 0,-2-15 160 0 0,-90 71-93 0 0,1 2 1 0 0,28-15 0 0 0,-36 22-53 0 0,-7 5 4 0 0,1 0 0 0 0,0 0 0 0 0,0 1 0 0 0,0 0 0 0 0,0 1 0 0 0,18-4-1 0 0,-24 7-34 0 0,-5 0-4 0 0,0 1-1 0 0,1 0 1 0 0,-1-1 0 0 0,1 1 0 0 0,-1 0 0 0 0,1 0 0 0 0,-1-1-1 0 0,1 1 1 0 0,-1 0 0 0 0,1 0 0 0 0,-1 0 0 0 0,1 0-1 0 0,-1 0 1 0 0,1 0 0 0 0,-1 0 0 0 0,1 0 0 0 0,-1 0 0 0 0,1 0-1 0 0,-1 0 1 0 0,1 0 0 0 0,-1 0 0 0 0,1 0 0 0 0,-1 0 0 0 0,1 0-1 0 0,-1 0 1 0 0,1 1 0 0 0,-1-1 0 0 0,1 0 0 0 0,-1 0 0 0 0,1 1-1 0 0,-1-1 1 0 0,0 0 0 0 0,1 1 0 0 0,-1-1 0 0 0,1 1 0 0 0,-7 14-160 0 0,0-2 157 0 0,0 1-1 0 0,-2-1 0 0 0,0 0 1 0 0,0-1-1 0 0,-1 0 0 0 0,0 0 1 0 0,-20 18-1 0 0,3-6 12 0 0,-1-2-1 0 0,-37 24 1 0 0,-33 26 721 0 0,92-59-366 0 0,5-13-222 0 0,0-5-97 0 0,15-4 40 0 0,20-7-61 0 0,-5 3-5 0 0,-1-1 1 0 0,0-2-1 0 0,-1 0 0 0 0,-1-2 0 0 0,33-28 0 0 0,4-13 109 0 0,-61 56-122 0 0,0 0 1 0 0,1 1-1 0 0,0-1 1 0 0,0 1-1 0 0,-1 0 1 0 0,6-2-1 0 0,-6 3-2 0 0,-1 0 0 0 0,1 0 0 0 0,-1 0 0 0 0,0-1 0 0 0,0 1 0 0 0,1 0 0 0 0,-1-1-1 0 0,0 1 1 0 0,0-1 0 0 0,0 0 0 0 0,-1 0 0 0 0,1 0 0 0 0,0 0 0 0 0,-1 0 0 0 0,1 0-1 0 0,-1 0 1 0 0,2-4 0 0 0,-3 6-2 0 0,0-1 1 0 0,0 1-1 0 0,1 0 0 0 0,-1-1 0 0 0,0 1 0 0 0,0 0 1 0 0,0-1-1 0 0,0 1 0 0 0,1 0 0 0 0,-1-1 1 0 0,0 1-1 0 0,0 0 0 0 0,1-1 0 0 0,-1 1 0 0 0,0 0 1 0 0,1 0-1 0 0,-1-1 0 0 0,0 1 0 0 0,1 0 0 0 0,-1 0 1 0 0,0 0-1 0 0,1-1 0 0 0,-1 1 0 0 0,1 0 1 0 0,-1 0-1 0 0,0 0 0 0 0,1 0 0 0 0,-1 0 0 0 0,1 0 1 0 0,-1 0-1 0 0,0 0 0 0 0,1 0 0 0 0,-1 0 0 0 0,1 0 1 0 0,-1 0-1 0 0,1 0 0 0 0,-4 2-10 0 0,0 0 0 0 0,0 1-1 0 0,0-1 1 0 0,0 1 0 0 0,0-1 0 0 0,1 1-1 0 0,-4 5 1 0 0,-2 1-27 0 0,-13 14-41 0 0,-1 0 14 0 0,0 0 1 0 0,-1-1-1 0 0,-1-2 1 0 0,-35 24-1 0 0,43-32 26 0 0,-30 25 0 0 0,11-6 13 0 0,13-9 32 0 0,20-19-5 0 0,0 0 0 0 0,-1-1-1 0 0,1 1 1 0 0,-1 0 0 0 0,1-1-1 0 0,-1 0 1 0 0,0 1 0 0 0,0-1-1 0 0,-5 2 1 0 0,5-2 5 0 0,-1 0 0 0 0,1 0-1 0 0,-1 1 1 0 0,1-1 0 0 0,0 1-1 0 0,-3 4 1 0 0,4-5 2 0 0,1-2 6 0 0,2-1-12 0 0,1-1 0 0 0,-1 1 0 0 0,1 0 0 0 0,0 0 0 0 0,-1 0 0 0 0,1 0 1 0 0,0 0-1 0 0,-1 0 0 0 0,1 0 0 0 0,0 0 0 0 0,0 1 0 0 0,0-1 0 0 0,0 1 0 0 0,0-1 0 0 0,2 1 1 0 0,3-2 2 0 0,11-6-3 0 0,0 0 0 0 0,0-1 0 0 0,-1-1-1 0 0,0-1 1 0 0,18-15 0 0 0,12-7 5 0 0,-20 14 59 0 0,38-37 1 0 0,-31 37 62 0 0,-34 23 393 0 0,-6 13-426 0 0,5-13-99 0 0,-1 1 0 0 0,0-1 0 0 0,-1 0 0 0 0,1 0 0 0 0,-1 0 0 0 0,-6 7 0 0 0,-13 7 17 0 0,-34 20 0 0 0,29-20 0 0 0,-27 22 0 0 0,13-9 6 0 0,29-24-17 0 0,1 2 0 0 0,0-1-1 0 0,-14 16 1 0 0,20-19-2 0 0,-1 0 0 0 0,1 0 0 0 0,-1 0 0 0 0,-10 5 0 0 0,-19 16 13 0 0,34-23 18 0 0,6-4-12 0 0,17-7-4 0 0,27-17-9 0 0,95-73 26 0 0,-110 73-24 0 0,-26 18 0 0 0,1 1 1 0 0,0 0-1 0 0,0 0 0 0 0,13-6 1 0 0,25-12 38 0 0,-46 22-50 0 0,-1 2-6 0 0,0 0 5 0 0,1 0 0 0 0,-1 0 0 0 0,0 0-1 0 0,0 0 1 0 0,0 0 0 0 0,1 1 0 0 0,-1-1 0 0 0,0 0 0 0 0,0 0-1 0 0,1 0 1 0 0,-1 0 0 0 0,0 0 0 0 0,0 0 0 0 0,1 0-1 0 0,-1 0 1 0 0,0 0 0 0 0,0 0 0 0 0,1 0 0 0 0,-1 0 0 0 0,0 0-1 0 0,0 0 1 0 0,1 0 0 0 0,-1 0 0 0 0,0 0 0 0 0,0 0 0 0 0,1 0-1 0 0,-1 0 1 0 0,1-1 0 0 0,-3 7-148 0 0,-17 39 104 0 0,15-35 35 0 0,0 1-1 0 0,0-1 1 0 0,-12 18 0 0 0,10-18-8 0 0,-1 0-1 0 0,-1-1 1 0 0,0 0-1 0 0,0 0 1 0 0,-1-1 0 0 0,-18 14-1 0 0,25-21 22 0 0,0 1 0 0 0,0-1 0 0 0,0 0 0 0 0,1 1 0 0 0,-1-1 0 0 0,0 1 0 0 0,1 0 0 0 0,-3 2-1 0 0,7-7 4 0 0,0-1-1 0 0,0 1 0 0 0,1 0 0 0 0,-1 0 0 0 0,1 0 0 0 0,0 0 0 0 0,0 1 1 0 0,5-3-1 0 0,2-2-2 0 0,32-24 8 0 0,-27 19-6 0 0,0 0 0 0 0,23-12 0 0 0,-34 22 2 0 0,0 0-1 0 0,1 0 1 0 0,-1 0 0 0 0,1 1-1 0 0,-1 0 1 0 0,0 0 0 0 0,1 1 0 0 0,0 0-1 0 0,6 0 1 0 0,-12 0-6 0 0,1 0 0 0 0,-1 0-1 0 0,0 0 1 0 0,0 0 0 0 0,1 0-1 0 0,-1 1 1 0 0,0-1 0 0 0,0 0-1 0 0,0 0 1 0 0,1 0 0 0 0,-1 0 0 0 0,0 0-1 0 0,0 1 1 0 0,0-1 0 0 0,0 0-1 0 0,1 0 1 0 0,-1 0 0 0 0,0 1-1 0 0,0-1 1 0 0,0 0 0 0 0,0 0 0 0 0,0 1-1 0 0,0-1 1 0 0,0 0 0 0 0,0 0-1 0 0,0 1 1 0 0,0-1 0 0 0,0 0 0 0 0,0 0-1 0 0,0 1 1 0 0,0-1 0 0 0,0 0-1 0 0,0 0 1 0 0,0 0 0 0 0,0 1-1 0 0,0-1 1 0 0,0 0 0 0 0,0 0 0 0 0,0 1-1 0 0,0-1 1 0 0,-1 0 0 0 0,-5 20-28 0 0,-13 16-19 0 0,13-27 35 0 0,-1-1-1 0 0,0 0 1 0 0,0 0-1 0 0,-1 0 1 0 0,-10 7-1 0 0,-18 19-112 0 0,32-29 96 0 0,0-1-1 0 0,0 0 0 0 0,-1 0 1 0 0,1 0-1 0 0,-1 0 0 0 0,-10 5 0 0 0,10-6 19 0 0,0 0 1 0 0,1 0 1 0 0,-1 0-1 0 0,0 0 1 0 0,0-1-1 0 0,0 0 1 0 0,-1 0-1 0 0,1 0 1 0 0,-11 1-1 0 0,37-22 2 0 0,124-79-1 0 0,-110 78-31 0 0,-49 36-149 0 0,8-8 201 0 0,-1 0 0 0 0,1 0 1 0 0,-11 7-1 0 0,2-4 5 0 0,-81 54 167 0 0,82-57-143 0 0,-2 0-1 0 0,1-1 1 0 0,-1-1-1 0 0,-31 8 1 0 0,3-1 39 0 0,28-8-38 0 0,-1 0 1 0 0,-20 2 0 0 0,36-7-42 0 0,-1 0 1 0 0,0 1 0 0 0,0-1-1 0 0,0 0 1 0 0,1 0 0 0 0,-1 0-1 0 0,0 0 1 0 0,0-1 0 0 0,0 1-1 0 0,1 0 1 0 0,-1-1-1 0 0,0 1 1 0 0,0-1 0 0 0,1 0-1 0 0,-1 1 1 0 0,0-1 0 0 0,1 0-1 0 0,-1 0 1 0 0,1 0 0 0 0,-1 0-1 0 0,-1-3 1 0 0,2 3-3 0 0,0 0 1 0 0,1-1-1 0 0,-1 1 1 0 0,0-1-1 0 0,1 1 1 0 0,-1-1-1 0 0,1 1 1 0 0,0-1-1 0 0,0 0 1 0 0,0 1-1 0 0,-1-1 1 0 0,1 1-1 0 0,1-1 1 0 0,-1 0-1 0 0,0 1 0 0 0,0-1 1 0 0,0 1-1 0 0,1-1 1 0 0,-1 1-1 0 0,1-1 1 0 0,0 1-1 0 0,0-3 1 0 0,14-30-7 0 0,-9 18 4 0 0,1 0 1 0 0,0 0 0 0 0,1 1-1 0 0,1 0 1 0 0,17-22-1 0 0,-1 9-25 0 0,37-32 0 0 0,-38 36-230 0 0,-19 18-306 0 0,1 0 1 0 0,0 0 0 0 0,0 1-1 0 0,0-1 1 0 0,0 2-1 0 0,1-1 1 0 0,0 1-1 0 0,0-1 1 0 0,11-3-1 0 0,-9 5 390 0 0,-1 0-110 0 0,0 1 1 0 0,0 0 0 0 0,0 0-1 0 0,9 0 1 0 0,-15 2 256 0 0,-1 0 1 0 0,0 0-1 0 0,1 0 1 0 0,-1 0-1 0 0,1 0 0 0 0,-1 0 1 0 0,0 0-1 0 0,1 0 1 0 0,-1 1-1 0 0,0-1 1 0 0,1 1-1 0 0,-1-1 1 0 0,0 1-1 0 0,1-1 0 0 0,-1 1 1 0 0,0 0-1 0 0,0 0 1 0 0,0-1-1 0 0,0 1 1 0 0,0 0-1 0 0,0 0 1 0 0,0 0-1 0 0,0 0 0 0 0,0 0 1 0 0,0 1-1 0 0,-1-1 1 0 0,1 0-1 0 0,0 0 1 0 0,-1 0-1 0 0,1 1 1 0 0,0 0-1 0 0,6 17-6 0 0,-6-17 31 0 0,0 0 1 0 0,0 0-1 0 0,0 0 0 0 0,0 1 0 0 0,0-1 1 0 0,-1 0-1 0 0,1 1 0 0 0,-1-1 1 0 0,0 1-1 0 0,0-1 0 0 0,0 0 0 0 0,0 1 1 0 0,0-1-1 0 0,-1 4 0 0 0,-1 8-8 0 0,-1 0-1 0 0,0-1 0 0 0,-2 0 0 0 0,-8 20 1 0 0,10-27 1 0 0,0 0 1 0 0,-1 0 0 0 0,0 0-1 0 0,0-1 1 0 0,0 1 0 0 0,-1-1 0 0 0,0-1-1 0 0,0 1 1 0 0,0 0 0 0 0,0-1-1 0 0,-9 5 1 0 0,8-5-30 0 0,-1 0-1 0 0,1 0 1 0 0,-1-1-1 0 0,1 1 1 0 0,-1-2-1 0 0,0 1 1 0 0,-1-1-1 0 0,1 0 1 0 0,0 0-1 0 0,0-1 1 0 0,-1 0-1 0 0,1 0 1 0 0,-11-1-1 0 0,2-1 23 0 0,1-1-1 0 0,0 0 0 0 0,1-1 0 0 0,-1-1 0 0 0,0-1 0 0 0,1 0 1 0 0,0 0-1 0 0,0-1 0 0 0,1-1 0 0 0,0-1 0 0 0,0 0 1 0 0,-16-12-1 0 0,25 16 16 0 0,-2-1 0 0 0,-1 0 0 0 0,1-1 0 0 0,0 0 0 0 0,-7-10 0 0 0,12 14 1 0 0,0 0-1 0 0,-1 0 1 0 0,1-1 0 0 0,0 1 0 0 0,0 0 0 0 0,0-1 0 0 0,1 1-1 0 0,-1-1 1 0 0,1 1 0 0 0,-1-1 0 0 0,1 1 0 0 0,0-1-1 0 0,0 1 1 0 0,0-1 0 0 0,0 0 0 0 0,0 1 0 0 0,1-1 0 0 0,0-4-1 0 0,2-2 2 0 0,1-1 0 0 0,0 1 0 0 0,0 0 0 0 0,1 0-1 0 0,0 0 1 0 0,0 1 0 0 0,1 0 0 0 0,0 0 0 0 0,0 0 0 0 0,1 1-1 0 0,0 0 1 0 0,10-8 0 0 0,9-4 4 0 0,1 1 0 0 0,41-22 0 0 0,-29 19-4 0 0,-25 13-3 0 0,1 2 0 0 0,17-6 0 0 0,16-7-4 0 0,-39 16 5 0 0,0 0 1 0 0,0 0-1 0 0,0 1 0 0 0,0 0 1 0 0,0 1-1 0 0,0 0 0 0 0,1 0 1 0 0,10 1-1 0 0,13-1 0 0 0,-28 0 3 0 0,1 1 0 0 0,-1 0 0 0 0,1 0 0 0 0,-1 1 0 0 0,1-1 0 0 0,0 1 0 0 0,-1 0-1 0 0,0 1 1 0 0,1-1 0 0 0,-1 1 0 0 0,0 0 0 0 0,0 1 0 0 0,0-1 0 0 0,0 1 0 0 0,0 0 0 0 0,4 4-1 0 0,-6-3 10 0 0,-1 0 0 0 0,0 1-1 0 0,0-1 1 0 0,0 1 0 0 0,0-1-1 0 0,-1 1 1 0 0,0 0 0 0 0,0-1-1 0 0,1 9 1 0 0,-2-7-2 0 0,0 0 1 0 0,0-1-1 0 0,0 1 0 0 0,-1 0 1 0 0,0-1-1 0 0,0 1 1 0 0,-1-1-1 0 0,1 1 0 0 0,-1-1 1 0 0,0 0-1 0 0,-1 0 0 0 0,1 0 1 0 0,-6 7-1 0 0,-4 5 9 0 0,-1-1 0 0 0,-20 21 0 0 0,-14 17 10 0 0,39-43-24 0 0,-1-1-1 0 0,0 0 0 0 0,-1 0 0 0 0,0-1 1 0 0,0 0-1 0 0,-13 7 0 0 0,-71 41-4 0 0,58-38-3 0 0,25-12 2 0 0,-1-1-1 0 0,0-1 1 0 0,0 0 0 0 0,0-1 0 0 0,-1 0-1 0 0,0-1 1 0 0,1 0 0 0 0,-1-1 0 0 0,0 0-1 0 0,0-1 1 0 0,0-1 0 0 0,0 0 0 0 0,-1 0 0 0 0,-16-4-1 0 0,23 3 6 0 0,-1-1 0 0 0,0 0-1 0 0,1 0 1 0 0,-1 0 0 0 0,1-1-1 0 0,0 0 1 0 0,-10-6 0 0 0,13 6 2 0 0,0 0 0 0 0,0 0 0 0 0,0-1 0 0 0,1 1 0 0 0,0-1 0 0 0,-1 1 0 0 0,1-1 0 0 0,1 0 0 0 0,-1 0 0 0 0,0-1 0 0 0,1 1 0 0 0,0-1 0 0 0,-2-5 0 0 0,0-3 13 0 0,0 0-1 0 0,0 0 1 0 0,1-1-1 0 0,1 0 1 0 0,0 0 0 0 0,1 1-1 0 0,1-1 1 0 0,0 0-1 0 0,1 0 1 0 0,0 0-1 0 0,1 0 1 0 0,0 0-1 0 0,8-20 1 0 0,-1 4 11 0 0,2 0-1 0 0,17-34 1 0 0,-22 51-29 0 0,1 1 0 0 0,1 0 0 0 0,0 1 0 0 0,0-1 0 0 0,1 2-1 0 0,0-1 1 0 0,18-14 0 0 0,-19 20-67 0 0,0 0 0 0 0,0 1 0 0 0,1 0 0 0 0,-1 1 0 0 0,1-1 0 0 0,0 2 0 0 0,0-1-1 0 0,0 1 1 0 0,0 1 0 0 0,0-1 0 0 0,0 2 0 0 0,15-1 0 0 0,-14 3 11 0 0,-1-1 0 0 0,0 2 0 0 0,0-1-1 0 0,0 1 1 0 0,0 0 0 0 0,0 1 0 0 0,-1 0 0 0 0,1 1 0 0 0,9 6 0 0 0,-2-2-39 0 0,-9-4 42 0 0,0 1 1 0 0,0-1-1 0 0,-1 1 1 0 0,0 0-1 0 0,0 1 1 0 0,0 0-1 0 0,-1 0 0 0 0,0 0 1 0 0,0 0-1 0 0,5 12 1 0 0,-2-4 14 0 0,-1 0 0 0 0,-1 0 1 0 0,-1 1-1 0 0,6 25 0 0 0,-8-31 14 0 0,-2-1 0 0 0,1 0 0 0 0,-2 1 0 0 0,1-1 0 0 0,-1 1 0 0 0,-1-1 0 0 0,1 1 0 0 0,-2-1 0 0 0,1 1 0 0 0,-1-1 0 0 0,-1 0 0 0 0,-3 10 0 0 0,4-13 4 0 0,-1 2-8 0 0,0 0 0 0 0,0 0 0 0 0,0-1-1 0 0,-1 1 1 0 0,0-1 0 0 0,-1 0 0 0 0,0 0 0 0 0,0 0 0 0 0,0 0 0 0 0,-8 6 0 0 0,1-1-8 0 0,-1-1-1 0 0,0-1 1 0 0,0 0-1 0 0,-1-1 0 0 0,-1-1 1 0 0,1 0-1 0 0,-1 0 1 0 0,0-2-1 0 0,-25 8 1 0 0,15-7 33 0 0,0-2 0 0 0,-1 0 0 0 0,-40 1 0 0 0,52-6 5 0 0,1-1 0 0 0,-1 0 0 0 0,0 0 0 0 0,1-2 0 0 0,-1 0 0 0 0,1 0 0 0 0,0-1 0 0 0,-19-9 0 0 0,22 9-2 0 0,1-1-1 0 0,0 0 0 0 0,0 0 0 0 0,0-1 0 0 0,1 0 0 0 0,0-1 0 0 0,-11-10 1 0 0,15 12 0 0 0,0-1 1 0 0,0 1-1 0 0,0-1 1 0 0,1 0-1 0 0,0 0 1 0 0,0 0-1 0 0,0 0 1 0 0,1 0-1 0 0,0 0 1 0 0,0-1-1 0 0,1 1 0 0 0,0-1 1 0 0,-1-6-1 0 0,0-9 4 0 0,0 0-1 0 0,1 0 0 0 0,2 0 1 0 0,0 0-1 0 0,1 0 0 0 0,1 0 1 0 0,1 0-1 0 0,1 1 0 0 0,14-36 1 0 0,-17 52-3 0 0,8-22 6 0 0,2 1 0 0 0,1 0 1 0 0,1 1-1 0 0,24-35 0 0 0,-13 28-4 0 0,-19 24-1 0 0,-1 0 0 0 0,2-1-1 0 0,-1 2 1 0 0,1-1 0 0 0,0 1 0 0 0,1 0-1 0 0,0 1 1 0 0,0 0 0 0 0,0 0 0 0 0,1 0-1 0 0,12-5 1 0 0,-14 8-3 0 0,0 0-1 0 0,1 1 1 0 0,-1 0 0 0 0,1 0-1 0 0,0 1 1 0 0,-1 0-1 0 0,1 0 1 0 0,0 1 0 0 0,0-1-1 0 0,10 3 1 0 0,-12-1-6 0 0,0 0 1 0 0,0 1-1 0 0,0 0 1 0 0,0 0-1 0 0,0 1 1 0 0,-1-1-1 0 0,1 1 1 0 0,-1 1-1 0 0,1-1 1 0 0,-1 1-1 0 0,0-1 1 0 0,-1 2-1 0 0,7 5 0 0 0,1 5-3 0 0,0 1-1 0 0,-1 1 0 0 0,-1 0 0 0 0,0 0 0 0 0,-1 1 0 0 0,-1 0 0 0 0,-1 0 0 0 0,8 27 0 0 0,9 68 227 0 0,-17-77-64 0 0,5 57 416 0 0,-11-85-520 0 0,-1 0 0 0 0,0 0 1 0 0,0 0-1 0 0,0 0 0 0 0,-1 0 1 0 0,0 0-1 0 0,-1 0 0 0 0,1 0 1 0 0,-2 0-1 0 0,1-1 0 0 0,-1 1 0 0 0,-5 8 1 0 0,4-10-32 0 0,-1 0 1 0 0,0 0 0 0 0,-1-1-1 0 0,1 0 1 0 0,-1 0 0 0 0,0-1-1 0 0,0 1 1 0 0,-1-1 0 0 0,1 0-1 0 0,-1-1 1 0 0,-14 6 0 0 0,5-4-9 0 0,0-1 0 0 0,0 0-1 0 0,0-1 1 0 0,-1 0 0 0 0,-21 0 0 0 0,26-4-41 0 0,1 1-1 0 0,-1-1 0 0 0,1-1 1 0 0,-1 0-1 0 0,1-1 1 0 0,0 0-1 0 0,0-1 0 0 0,-16-7 1 0 0,6 1-35 0 0,1 1-58 0 0,-30-20 0 0 0,43 25 117 0 0,1-1 0 0 0,0 0 1 0 0,0-1-1 0 0,0 1 1 0 0,1-1-1 0 0,-1 0 1 0 0,2-1-1 0 0,-7-8 0 0 0,8 9 44 0 0,-1 0 0 0 0,1 0-1 0 0,0-1 1 0 0,0 1-1 0 0,0-1 1 0 0,1 0-1 0 0,0 1 1 0 0,1-1-1 0 0,-1 0 1 0 0,1 0-1 0 0,1 0 1 0 0,-1-1-1 0 0,1 1 1 0 0,1 0-1 0 0,-1 0 1 0 0,1 0 0 0 0,0 0-1 0 0,1 0 1 0 0,-1 0-1 0 0,1 0 1 0 0,1 1-1 0 0,4-10 1 0 0,2-1-1 0 0,1 0 1 0 0,1 1-1 0 0,1 0 1 0 0,0 1-1 0 0,1 0 1 0 0,1 0-1 0 0,0 2 1 0 0,1 0 0 0 0,18-12-1 0 0,-2 3-21 0 0,2 2 0 0 0,1 1 1 0 0,61-24-1 0 0,-80 38-13 0 0,1 1 1 0 0,0 0-1 0 0,0 2 1 0 0,27-2 0 0 0,-29 3-2 0 0,2 1-1 0 0,-1 0 1 0 0,0 1-1 0 0,1 1 0 0 0,-1 0 1 0 0,0 1-1 0 0,25 8 1 0 0,-30-6 8 0 0,0 1 1 0 0,0 0-1 0 0,-1 0 1 0 0,0 1-1 0 0,0 0 1 0 0,0 1-1 0 0,11 13 1 0 0,-17-17-3 0 0,-1-1-1 0 0,1 1 1 0 0,-1 0 0 0 0,0-1 0 0 0,0 1-1 0 0,-1 0 1 0 0,1 0 0 0 0,-1 0 0 0 0,0 0 0 0 0,0 0-1 0 0,0 1 1 0 0,-1-1 0 0 0,1 7 0 0 0,-1 8 42 0 0,-3 32 1 0 0,1-32-41 0 0,-1-2-20 0 0,0 0 0 0 0,-1 0 0 0 0,-1 0 0 0 0,-1-1 0 0 0,0 0-1 0 0,-1 0 1 0 0,-10 16 0 0 0,8-16-35 0 0,-2 1-1 0 0,0-1 1 0 0,-23 25-1 0 0,-46 39-255 0 0,70-70 269 0 0,-1-1 0 0 0,-1 0 1 0 0,1-1-1 0 0,-1 0 0 0 0,-1-1 0 0 0,1 0 1 0 0,-1-1-1 0 0,0 0 0 0 0,-1-1 0 0 0,-22 6 1 0 0,28-10 30 0 0,-1 0 0 0 0,1 0 0 0 0,0 0 0 0 0,0-1 0 0 0,0 0 0 0 0,0 0 0 0 0,0-1 0 0 0,-1 0 0 0 0,1-1 0 0 0,0 0 0 0 0,1 0 0 0 0,-1-1 0 0 0,0 1 0 0 0,1-2 0 0 0,-1 1 0 0 0,1-1 0 0 0,0 0 0 0 0,0-1 0 0 0,1 0 0 0 0,-7-5 0 0 0,5 2 15 0 0,1-1 0 0 0,0 1 0 0 0,0-1 0 0 0,1 0 0 0 0,1-1 0 0 0,-1 1 0 0 0,2-1 0 0 0,-1 0 0 0 0,1-1 0 0 0,1 1 0 0 0,0-1 0 0 0,0 1 0 0 0,-1-17 0 0 0,1 1 28 0 0,1 1 1 0 0,1-1-1 0 0,1 0 0 0 0,7-43 1 0 0,-5 56-34 0 0,0 1 0 0 0,1-1 0 0 0,1 1 0 0 0,0 0 0 0 0,1 0 1 0 0,0 0-1 0 0,1 1 0 0 0,0 0 0 0 0,1 0 0 0 0,0 0 0 0 0,1 1 0 0 0,0 0 1 0 0,14-14-1 0 0,0 2-8 0 0,1 1 1 0 0,29-22-1 0 0,-41 35-5 0 0,1 0 1 0 0,1 1-1 0 0,-1 1 0 0 0,1-1 1 0 0,0 2-1 0 0,28-8 0 0 0,-34 12-3 0 0,-1 0-1 0 0,1 1 1 0 0,-1 0-1 0 0,1 0 1 0 0,8 2-1 0 0,12-1-17 0 0,-21 0 19 0 0,1-1 0 0 0,0 1 0 0 0,-1 0 0 0 0,1 1 0 0 0,-1-1 0 0 0,0 1 0 0 0,1 0 0 0 0,-1 1 0 0 0,0 0 0 0 0,0 0 0 0 0,0 0 0 0 0,-1 1 0 0 0,1-1 0 0 0,5 6 0 0 0,3 4-38 0 0,0 1 0 0 0,-1 0-1 0 0,18 27 1 0 0,-23-29 8 0 0,-1 1 0 0 0,0 0 0 0 0,-1 1 0 0 0,0 0 0 0 0,3 14 0 0 0,-3-10-5 0 0,-3-6 35 0 0,0 0 1 0 0,-1 1-1 0 0,0-1 0 0 0,-1 0 0 0 0,0 1 0 0 0,-1-1 0 0 0,0 1 0 0 0,-1-1 0 0 0,-1 0 0 0 0,0 1 0 0 0,0-1 0 0 0,-1 0 0 0 0,-1 0 0 0 0,0 0 0 0 0,-1-1 0 0 0,0 0 0 0 0,-1 0 0 0 0,0 0 0 0 0,0 0 0 0 0,-1-1 0 0 0,-1 0 1 0 0,0 0-1 0 0,0-1 0 0 0,-1 0 0 0 0,0-1 0 0 0,-19 15 0 0 0,18-17 58 0 0,0 0 1 0 0,-1-1-1 0 0,1 0 1 0 0,-1-1 0 0 0,0 0-1 0 0,0-1 1 0 0,-1 0-1 0 0,1 0 1 0 0,-23 1-1 0 0,16-3-27 0 0,-1-1-1 0 0,1-1 1 0 0,0 0-1 0 0,-1-1 0 0 0,-26-8 1 0 0,36 8-22 0 0,1-1 0 0 0,0-1 0 0 0,1 1-1 0 0,-1-1 1 0 0,1 0 0 0 0,-1-1 0 0 0,1 1 0 0 0,1-2 0 0 0,-1 1 0 0 0,1-1 0 0 0,-1 0 0 0 0,2 0 0 0 0,-1 0 0 0 0,1-1-1 0 0,-7-11 1 0 0,6 4-36 0 0,1-1 0 0 0,0 0 0 0 0,1 1 0 0 0,0-2 0 0 0,2 1-1 0 0,0 0 1 0 0,0 0 0 0 0,1-1 0 0 0,1 1 0 0 0,1-1 0 0 0,0 1-1 0 0,1-1 1 0 0,1 1 0 0 0,0 0 0 0 0,9-23 0 0 0,-6 25 10 0 0,0 1 1 0 0,1 1-1 0 0,1-1 1 0 0,0 1-1 0 0,10-11 1 0 0,-8 10-1 0 0,0 1-3 0 0,1 1 1 0 0,1 0-1 0 0,0 0 1 0 0,0 1-1 0 0,0 1 1 0 0,1 0-1 0 0,1 1 1 0 0,-1 0-1 0 0,1 1 1 0 0,0 0-1 0 0,1 1 1 0 0,26-5-1 0 0,-29 9 13 0 0,1 0 0 0 0,-1 1 0 0 0,0 1 0 0 0,0 0 0 0 0,1 0 0 0 0,-1 1 0 0 0,0 1 0 0 0,-1 0-1 0 0,1 1 1 0 0,0 0 0 0 0,12 7 0 0 0,-10-2-5 0 0,0 0-1 0 0,-1 0 1 0 0,22 22-1 0 0,-18-16 8 0 0,-5-2-4 0 0,0 0 0 0 0,-1 1-1 0 0,-1 0 1 0 0,0 1 0 0 0,13 25-1 0 0,-21-35 16 0 0,-1-1 0 0 0,1 1-1 0 0,-1 0 1 0 0,0 0-1 0 0,-1 0 1 0 0,1 0-1 0 0,-1 0 1 0 0,0 0 0 0 0,0 1-1 0 0,0-1 1 0 0,-1 0-1 0 0,0 0 1 0 0,-1 5-1 0 0,-1 0 6 0 0,1 0 0 0 0,-2-1 0 0 0,1 1 0 0 0,-1-1 0 0 0,-8 12 0 0 0,7-13 12 0 0,-1 0 0 0 0,-1 0-1 0 0,-10 9 1 0 0,-12 16 120 0 0,22-25-93 0 0,0 0 0 0 0,0 0 0 0 0,-1-1 0 0 0,0 0 0 0 0,-1-1 0 0 0,1 0 0 0 0,-1 0 0 0 0,-17 8 0 0 0,-81 31 236 0 0,69-31-220 0 0,-41 9-1 0 0,63-20-43 0 0,0 0-1 0 0,-1-1 1 0 0,1-1-1 0 0,0 0 0 0 0,-23-3 1 0 0,28 2-8 0 0,0-2 0 0 0,0 1 0 0 0,0-2 0 0 0,1 1 0 0 0,-19-8 0 0 0,24 8-25 0 0,1-1 1 0 0,-1 0 0 0 0,1 0 0 0 0,-1 0-1 0 0,1-1 1 0 0,0 0 0 0 0,0 1-1 0 0,0-1 1 0 0,1-1 0 0 0,0 1-1 0 0,-1 0 1 0 0,1-1 0 0 0,1 0-1 0 0,-3-4 1 0 0,0-1-51 0 0,1 1 0 0 0,0-1 0 0 0,0 1 0 0 0,1-1 1 0 0,1 0-1 0 0,0-1 0 0 0,0 1 0 0 0,1 0 0 0 0,0 0 0 0 0,0-1 0 0 0,2 1 0 0 0,1-20 0 0 0,4 6-1 0 0,0 0 0 0 0,2 0 0 0 0,0 0 0 0 0,2 1 0 0 0,1 1 1 0 0,22-37-1 0 0,3 7-100 0 0,61-69 0 0 0,-82 103 139 0 0,1 0-1 0 0,1 2 1 0 0,0 0 0 0 0,1 1 0 0 0,1 1 0 0 0,0 1 0 0 0,33-18 0 0 0,-48 29 31 0 0,0 1 0 0 0,0-1 0 0 0,0 1 1 0 0,0 0-1 0 0,1 0 0 0 0,-1 0 1 0 0,0 0-1 0 0,0 1 0 0 0,0-1 1 0 0,1 1-1 0 0,-1 0 0 0 0,0 1 1 0 0,1-1-1 0 0,-1 1 0 0 0,0 0 1 0 0,0 0-1 0 0,0 0 0 0 0,0 0 1 0 0,0 1-1 0 0,0 0 0 0 0,0 0 1 0 0,0 0-1 0 0,-1 0 0 0 0,7 5 1 0 0,-2 1-1 0 0,0 0 1 0 0,-1 0 0 0 0,0 1 0 0 0,0 0 0 0 0,-1 0 0 0 0,0 1 0 0 0,0 0 0 0 0,4 12-1 0 0,-3-4 0 0 0,-1 0 0 0 0,-1 1 0 0 0,-1-1 0 0 0,-1 1 0 0 0,0 0 0 0 0,-1 0 0 0 0,-1 20 0 0 0,2 13 0 0 0,-2-27-1 0 0,0 0-1 0 0,-2-1 1 0 0,-1 1-1 0 0,-7 30 1 0 0,5-38 19 0 0,-1-1 0 0 0,-1 0 0 0 0,-8 17 0 0 0,2-4 15 0 0,7-20-16 0 0,0 0-1 0 0,-1-1 1 0 0,0 0 0 0 0,0 1-1 0 0,-1-2 1 0 0,-15 15 0 0 0,-2 3-8 0 0,18-19-6 0 0,-1 0-1 0 0,1-1 0 0 0,-1 0 0 0 0,0 0 0 0 0,0-1 1 0 0,-1 0-1 0 0,0 0 0 0 0,1 0 0 0 0,-11 2 0 0 0,3-1 2 0 0,0-1 0 0 0,0 0-1 0 0,0-2 1 0 0,-19 2-1 0 0,8-4-3 0 0,1-1 0 0 0,-50-9 0 0 0,62 7 3 0 0,0-1 0 0 0,0-1 0 0 0,0 0 0 0 0,-19-10-1 0 0,-5-3 7 0 0,25 14-6 0 0,1-2 0 0 0,0 1 0 0 0,1-2 0 0 0,0 1 0 0 0,0-1 0 0 0,0-1 0 0 0,1 0 0 0 0,0 0 0 0 0,0-1 0 0 0,1 0 0 0 0,-7-10 0 0 0,11 13-2 0 0,0 1 0 0 0,1-1 1 0 0,0 0-1 0 0,1 0 0 0 0,-1 0 1 0 0,1 0-1 0 0,1-1 0 0 0,-1 1 0 0 0,1 0 1 0 0,0-1-1 0 0,0 1 0 0 0,1-1 1 0 0,0 0-1 0 0,0 1 0 0 0,0-1 0 0 0,1 1 1 0 0,0-1-1 0 0,0 1 0 0 0,1-1 1 0 0,0 1-1 0 0,0 0 0 0 0,3-7 0 0 0,1 3-11 0 0,-1 0-1 0 0,1 0 1 0 0,1 1-1 0 0,0 0 0 0 0,0 1 1 0 0,1-1-1 0 0,0 1 0 0 0,0 1 1 0 0,11-8-1 0 0,-8 6-8 0 0,1 1-1 0 0,0 1 1 0 0,0 0-1 0 0,0 1 0 0 0,1 0 1 0 0,0 1-1 0 0,16-5 1 0 0,31-6-125 0 0,-33 7 76 0 0,0 2-1 0 0,33-4 1 0 0,-51 10 46 0 0,1 0 0 0 0,-1 1-1 0 0,1 0 1 0 0,-1 1 0 0 0,0 0 0 0 0,1 0-1 0 0,-1 1 1 0 0,0 1 0 0 0,0-1 0 0 0,14 7 0 0 0,-2 2-52 0 0,-1 0 1 0 0,21 17 0 0 0,-7-6-5 0 0,-23-13 53 0 0,-1 0 0 0 0,0 0 0 0 0,0 1 0 0 0,-1 0 0 0 0,-1 1 0 0 0,12 18 1 0 0,-17-25 20 0 0,0 0 0 0 0,-1 0 0 0 0,1 1 1 0 0,-1-1-1 0 0,0 1 0 0 0,0-1 1 0 0,-1 1-1 0 0,1 0 0 0 0,-1 0 0 0 0,0-1 1 0 0,-1 1-1 0 0,1 0 0 0 0,-1 0 1 0 0,0 0-1 0 0,0 0 0 0 0,0 0 0 0 0,-1 0 1 0 0,0 0-1 0 0,0 0 0 0 0,0 0 1 0 0,0-1-1 0 0,-4 9 0 0 0,-7 14 10 0 0,10-22-3 0 0,-1 1 0 0 0,1-1 0 0 0,-1 0-1 0 0,0 1 1 0 0,-4 5 0 0 0,-14 12 20 0 0,-1-1 1 0 0,-1 0-1 0 0,-1-2 1 0 0,-1-1-1 0 0,-1 0 1 0 0,0-2-1 0 0,-39 18 1 0 0,41-25 19 0 0,0 0 0 0 0,-1-2 0 0 0,0-1 0 0 0,0-2 0 0 0,0 0 1 0 0,-1-1-1 0 0,0-2 0 0 0,-48-1 0 0 0,61-2-25 0 0,1 0 0 0 0,-1-1 0 0 0,1 0 0 0 0,0-1 0 0 0,-21-8 0 0 0,28 9-12 0 0,0 0-1 0 0,-1-1 1 0 0,1 1-1 0 0,0-1 1 0 0,0-1 0 0 0,1 1-1 0 0,-1-1 1 0 0,1 1-1 0 0,-1-1 1 0 0,1 0-1 0 0,1-1 1 0 0,-1 1 0 0 0,0-1-1 0 0,-3-6 1 0 0,1 0-3 0 0,0-1 0 0 0,1 0-1 0 0,0 0 1 0 0,1 0 0 0 0,0 0 0 0 0,1-1 0 0 0,1 0 0 0 0,0 1-1 0 0,0-1 1 0 0,1 0 0 0 0,1 0 0 0 0,0 0 0 0 0,1 0 0 0 0,0 0-1 0 0,6-23 1 0 0,3 9-5 0 0,1 0 0 0 0,2 1 1 0 0,0 0-1 0 0,22-31 0 0 0,-21 38-41 0 0,1 0 0 0 0,31-29 1 0 0,9-12-55 0 0,-43 46 75 0 0,0 1 1 0 0,1 0 0 0 0,0 1-1 0 0,1 1 1 0 0,0 0 0 0 0,1 1-1 0 0,1 0 1 0 0,-1 2 0 0 0,1-1-1 0 0,1 2 1 0 0,-1 0 0 0 0,1 1-1 0 0,0 1 1 0 0,1 1 0 0 0,31-5-1 0 0,-42 9 20 0 0,1 0 0 0 0,-1 0 0 0 0,1 1 0 0 0,-1 0 0 0 0,0 0 0 0 0,1 1 0 0 0,-1 0 0 0 0,0 0 0 0 0,13 7 0 0 0,-10-5 0 0 0,-1 1 1 0 0,0 0-1 0 0,0 1 0 0 0,-1 0 1 0 0,1 0-1 0 0,12 13 0 0 0,-14-11-5 0 0,-1 0 0 0 0,1 1-1 0 0,-2 0 1 0 0,1 1 0 0 0,-1-1 0 0 0,-1 1 0 0 0,0 0-1 0 0,0 0 1 0 0,3 15 0 0 0,-3-9-5 0 0,-2 1 0 0 0,1-1 1 0 0,-2 1-1 0 0,0 0 0 0 0,-2 22 1 0 0,-1-23 18 0 0,0-1 0 0 0,-1 1 0 0 0,0-1 1 0 0,-8 22-1 0 0,8-29-1 0 0,-1 0 0 0 0,0 0-1 0 0,0-1 1 0 0,-1 1 0 0 0,1-1 0 0 0,-2 0 0 0 0,1 0 0 0 0,-1-1-1 0 0,-10 10 1 0 0,0-4 29 0 0,0 0 0 0 0,0-1 0 0 0,-1-1-1 0 0,0-1 1 0 0,-1 0 0 0 0,0-2 0 0 0,0 0 0 0 0,-1-1-1 0 0,0 0 1 0 0,0-2 0 0 0,0 0 0 0 0,0-1-1 0 0,-1-1 1 0 0,0-1 0 0 0,1-1 0 0 0,-1 0 0 0 0,1-2-1 0 0,-1 0 1 0 0,1-1 0 0 0,-33-10 0 0 0,43 10 11 0 0,-1 0 1 0 0,1 0 0 0 0,0-1-1 0 0,0 0 1 0 0,0-1 0 0 0,1 0-1 0 0,-11-8 1 0 0,15 10-39 0 0,1-1 1 0 0,0 1 0 0 0,0-1-1 0 0,0 0 1 0 0,0 0-1 0 0,1 0 1 0 0,-1 0 0 0 0,1 0-1 0 0,0-1 1 0 0,0 1 0 0 0,1-1-1 0 0,-1 1 1 0 0,1-1-1 0 0,0 0 1 0 0,0 1 0 0 0,1-1-1 0 0,-1-5 1 0 0,1-7 1 0 0,1-1-1 0 0,0 1 1 0 0,1 0 0 0 0,1 0-1 0 0,1 0 1 0 0,0 0 0 0 0,1 1 0 0 0,1 0-1 0 0,0 0 1 0 0,1 0 0 0 0,1 1 0 0 0,1 0-1 0 0,18-26 1 0 0,-16 27-44 0 0,0 1 0 0 0,0 0 0 0 0,1 1 0 0 0,1 0 0 0 0,0 1 0 0 0,1 0 0 0 0,0 1 0 0 0,0 0 0 0 0,1 2 0 0 0,1-1 0 0 0,-1 2 0 0 0,1 0 0 0 0,32-9 0 0 0,-40 15 3 0 0,0 0 1 0 0,0 0-1 0 0,0 1 1 0 0,0 0-1 0 0,1 0 1 0 0,-1 0-1 0 0,0 1 0 0 0,-1 1 1 0 0,1-1-1 0 0,0 1 1 0 0,0 1-1 0 0,8 3 1 0 0,8 5-58 0 0,0 1 1 0 0,28 21 0 0 0,-27-17 29 0 0,-12-8 22 0 0,0 1 0 0 0,-1 0 0 0 0,0 1 0 0 0,-1 0 1 0 0,0 1-1 0 0,-1 0 0 0 0,16 22 0 0 0,-21-24 26 0 0,0-1-1 0 0,0 1 1 0 0,-1-1 0 0 0,0 1-1 0 0,-1 1 1 0 0,0-1-1 0 0,0 0 1 0 0,-1 1 0 0 0,0-1-1 0 0,-1 1 1 0 0,0 0-1 0 0,0 0 1 0 0,-1 10 0 0 0,-1-12 8 0 0,-1 0 1 0 0,1-1-1 0 0,-1 1 1 0 0,0 0 0 0 0,-1-1-1 0 0,0 0 1 0 0,0 1 0 0 0,-1-1-1 0 0,1 0 1 0 0,-2-1-1 0 0,1 1 1 0 0,-1-1 0 0 0,-7 9-1 0 0,-7 4-5 0 0,-1 0 0 0 0,-35 24 1 0 0,42-34 8 0 0,-1 0 1 0 0,0-1 0 0 0,-1-1-1 0 0,0 0 1 0 0,0-1 0 0 0,0-1-1 0 0,-1 0 1 0 0,0-1 0 0 0,0-1-1 0 0,-25 3 1 0 0,22-5 1 0 0,-1 0 1 0 0,1-2-1 0 0,-1 0 1 0 0,1-1-1 0 0,0 0 1 0 0,0-2-1 0 0,0 0 0 0 0,-29-12 1 0 0,43 14-112 0 0,-1-1 0 0 0,2-1 0 0 0,-1 1 1 0 0,0 0-1 0 0,0-1 0 0 0,1 0 0 0 0,0 0 0 0 0,0-1 1 0 0,0 1-1 0 0,1-1 0 0 0,-1 0 0 0 0,1 0 0 0 0,0 0 1 0 0,0 0-1 0 0,1 0 0 0 0,0-1 0 0 0,-4-10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21F02CC-86FE-4CD4-9A0C-AEC5FAC54AFE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F65F0CA-A33F-478C-91F3-90FC56BF3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44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7904-7304-4F94-A6E3-8616DFDE3459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442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4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3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9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8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08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3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80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3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7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9B8ED-7ABA-45E5-A03C-22E0D4919A90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8D5FA-9E69-426C-B0E7-D2A0EACFD1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hahomes.com/four-bedroom-house-plan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ebmail.iitk.ac.in/squirrelmail/src/compose.php?send_to=vyas@iitk.ac.in" TargetMode="External"/><Relationship Id="rId13" Type="http://schemas.openxmlformats.org/officeDocument/2006/relationships/hyperlink" Target="https://webmail.iitk.ac.in/squirrelmail/src/compose.php?send_to=shubhce@iitk.ac.in" TargetMode="External"/><Relationship Id="rId3" Type="http://schemas.openxmlformats.org/officeDocument/2006/relationships/hyperlink" Target="https://webmail.iitk.ac.in/squirrelmail/src/compose.php?send_to=bishakh@iitk.ac.in" TargetMode="External"/><Relationship Id="rId7" Type="http://schemas.openxmlformats.org/officeDocument/2006/relationships/hyperlink" Target="https://webmail.iitk.ac.in/squirrelmail/src/compose.php?send_to=msnaim@iitk.ac.in" TargetMode="External"/><Relationship Id="rId12" Type="http://schemas.openxmlformats.org/officeDocument/2006/relationships/hyperlink" Target="https://webmail.iitk.ac.in/squirrelmail/src/compose.php?send_to=rrajput@iitk.ac.in" TargetMode="External"/><Relationship Id="rId2" Type="http://schemas.openxmlformats.org/officeDocument/2006/relationships/hyperlink" Target="https://webmail.iitk.ac.in/squirrelmail/src/compose.php?send_to=adutta@iitk.ac.in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ebmail.iitk.ac.in/squirrelmail/src/compose.php?send_to=madhavl@iitk.ac.in" TargetMode="External"/><Relationship Id="rId11" Type="http://schemas.openxmlformats.org/officeDocument/2006/relationships/hyperlink" Target="https://webmail.iitk.ac.in/squirrelmail/src/compose.php?send_to=ravikm@iitk.ac.in" TargetMode="External"/><Relationship Id="rId5" Type="http://schemas.openxmlformats.org/officeDocument/2006/relationships/hyperlink" Target="https://webmail.iitk.ac.in/squirrelmail/src/compose.php?send_to=neelisg@iitk.ac.in" TargetMode="External"/><Relationship Id="rId15" Type="http://schemas.openxmlformats.org/officeDocument/2006/relationships/hyperlink" Target="https://webmail.iitk.ac.in/squirrelmail/src/compose.php?send_to=tejasgta@iitk.ac.in" TargetMode="External"/><Relationship Id="rId10" Type="http://schemas.openxmlformats.org/officeDocument/2006/relationships/hyperlink" Target="mailto:prayagy@iitk.ac.in" TargetMode="External"/><Relationship Id="rId4" Type="http://schemas.openxmlformats.org/officeDocument/2006/relationships/hyperlink" Target="https://webmail.iitk.ac.in/squirrelmail/src/compose.php?send_to=dkmaurya@iitk.ac.in" TargetMode="External"/><Relationship Id="rId9" Type="http://schemas.openxmlformats.org/officeDocument/2006/relationships/hyperlink" Target="https://webmail.iitk.ac.in/squirrelmail/src/compose.php?send_to=mishrap@iitk.ac.in" TargetMode="External"/><Relationship Id="rId14" Type="http://schemas.openxmlformats.org/officeDocument/2006/relationships/hyperlink" Target="https://webmail.iitk.ac.in/squirrelmail/src/compose.php?send_to=spandan@iitk.ac.i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276600"/>
            <a:ext cx="8458200" cy="1470025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Technical Arts (TA 101AA)</a:t>
            </a:r>
            <a:br>
              <a:rPr lang="en-US" sz="4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Engineering Graphics</a:t>
            </a:r>
            <a:endParaRPr lang="en-IN" sz="4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029200"/>
            <a:ext cx="8763000" cy="2057400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chemeClr val="bg1"/>
                </a:solidFill>
                <a:latin typeface="Calibri" pitchFamily="34" charset="0"/>
                <a:ea typeface="Verdana" pitchFamily="34" charset="0"/>
                <a:cs typeface="Calibri" pitchFamily="34" charset="0"/>
              </a:rPr>
              <a:t>Prof. Nachiketa Tiwari</a:t>
            </a:r>
          </a:p>
          <a:p>
            <a:pPr algn="r"/>
            <a:r>
              <a:rPr lang="en-US" sz="3300" dirty="0">
                <a:solidFill>
                  <a:schemeClr val="bg1"/>
                </a:solidFill>
                <a:latin typeface="Calibri" pitchFamily="34" charset="0"/>
                <a:ea typeface="Verdana" pitchFamily="34" charset="0"/>
                <a:cs typeface="Calibri" pitchFamily="34" charset="0"/>
              </a:rPr>
              <a:t>Department of Design</a:t>
            </a:r>
          </a:p>
          <a:p>
            <a:pPr algn="r"/>
            <a:r>
              <a:rPr lang="en-US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609600"/>
          </a:xfrm>
          <a:noFill/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+mn-lt"/>
              </a:rPr>
              <a:t>Grading Policy</a:t>
            </a:r>
            <a:endParaRPr lang="en-IN" sz="3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5029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10% for Homework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25% for Labs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30% for Mid-semester examination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35% for End-semester examination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No makeup labs for ONLINE portion (unless there is very special exemption by your tutor)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No makeup labs for OFFLINE portion (unless there is a very special exemption by DOAA)</a:t>
            </a:r>
          </a:p>
        </p:txBody>
      </p:sp>
    </p:spTree>
    <p:extLst>
      <p:ext uri="{BB962C8B-B14F-4D97-AF65-F5344CB8AC3E}">
        <p14:creationId xmlns:p14="http://schemas.microsoft.com/office/powerpoint/2010/main" val="200068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noFill/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+mn-lt"/>
              </a:rPr>
              <a:t>What is Required?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25112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Two good quality drawing / Sketch books of size A4 (290 mm x 210 mm). </a:t>
            </a:r>
          </a:p>
          <a:p>
            <a:pPr lvl="1">
              <a:lnSpc>
                <a:spcPct val="150000"/>
              </a:lnSpc>
            </a:pPr>
            <a:r>
              <a:rPr lang="en-US" sz="21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laboratory work </a:t>
            </a:r>
          </a:p>
          <a:p>
            <a:pPr lvl="1">
              <a:lnSpc>
                <a:spcPct val="150000"/>
              </a:lnSpc>
            </a:pPr>
            <a:r>
              <a:rPr lang="en-US" sz="21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home work. </a:t>
            </a:r>
            <a:endParaRPr lang="en-IN" sz="21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09728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blank sketch book/note book for free hand sketching. </a:t>
            </a:r>
          </a:p>
          <a:p>
            <a:pPr lvl="0">
              <a:lnSpc>
                <a:spcPct val="150000"/>
              </a:lnSpc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drafter (to be used when we go OFFLINE)</a:t>
            </a:r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63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09600"/>
          </a:xfrm>
          <a:noFill/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Drawing Book (size 295 x 210 mm)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42" y="1828800"/>
            <a:ext cx="4267200" cy="3200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4267200" cy="3200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5ABB73-520B-4288-8E06-E51FE3A66377}"/>
                  </a:ext>
                </a:extLst>
              </p14:cNvPr>
              <p14:cNvContentPartPr/>
              <p14:nvPr/>
            </p14:nvContentPartPr>
            <p14:xfrm>
              <a:off x="6767280" y="5169600"/>
              <a:ext cx="26640" cy="1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5ABB73-520B-4288-8E06-E51FE3A663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7920" y="5160240"/>
                <a:ext cx="45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949D87-F6E0-429E-B867-97DF6FCBD7B3}"/>
                  </a:ext>
                </a:extLst>
              </p14:cNvPr>
              <p14:cNvContentPartPr/>
              <p14:nvPr/>
            </p14:nvContentPartPr>
            <p14:xfrm>
              <a:off x="4167685" y="4427602"/>
              <a:ext cx="304920" cy="329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949D87-F6E0-429E-B867-97DF6FCBD7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8685" y="4418962"/>
                <a:ext cx="32256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5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09600"/>
          </a:xfrm>
          <a:noFill/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Drawing Sheet </a:t>
            </a: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129C5F4-582C-4FA9-9B55-80C2A76A69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887475" cy="56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533400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  <a:latin typeface="+mn-lt"/>
              </a:rPr>
              <a:t>Other Stuff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31536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One geometry box 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Compass 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Divider 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A pair of set – squares : 45</a:t>
            </a:r>
            <a:r>
              <a:rPr lang="en-US" baseline="30000" dirty="0">
                <a:solidFill>
                  <a:srgbClr val="002060"/>
                </a:solidFill>
              </a:rPr>
              <a:t>o</a:t>
            </a:r>
            <a:r>
              <a:rPr lang="en-US" dirty="0">
                <a:solidFill>
                  <a:srgbClr val="002060"/>
                </a:solidFill>
              </a:rPr>
              <a:t> – 45</a:t>
            </a:r>
            <a:r>
              <a:rPr lang="en-US" baseline="30000" dirty="0">
                <a:solidFill>
                  <a:srgbClr val="002060"/>
                </a:solidFill>
              </a:rPr>
              <a:t>o</a:t>
            </a:r>
            <a:r>
              <a:rPr lang="en-US" dirty="0">
                <a:solidFill>
                  <a:srgbClr val="002060"/>
                </a:solidFill>
              </a:rPr>
              <a:t> and 30</a:t>
            </a:r>
            <a:r>
              <a:rPr lang="en-US" baseline="30000" dirty="0">
                <a:solidFill>
                  <a:srgbClr val="002060"/>
                </a:solidFill>
              </a:rPr>
              <a:t>0</a:t>
            </a:r>
            <a:r>
              <a:rPr lang="en-US" dirty="0">
                <a:solidFill>
                  <a:srgbClr val="002060"/>
                </a:solidFill>
              </a:rPr>
              <a:t>  – 60</a:t>
            </a:r>
            <a:r>
              <a:rPr lang="en-US" baseline="30000" dirty="0">
                <a:solidFill>
                  <a:srgbClr val="002060"/>
                </a:solidFill>
              </a:rPr>
              <a:t>o</a:t>
            </a:r>
            <a:r>
              <a:rPr lang="en-US" dirty="0">
                <a:solidFill>
                  <a:srgbClr val="002060"/>
                </a:solidFill>
              </a:rPr>
              <a:t> 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Protractor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Scale 150 mm (hard plastic or steel)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Drawing pencils (Grade 2H, H, HB) ,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 Lead for compass.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A sharpener and eraser 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Ruler (300 mm)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A clean soft cloth </a:t>
            </a:r>
            <a:endParaRPr lang="en-IN" dirty="0">
              <a:solidFill>
                <a:srgbClr val="002060"/>
              </a:solidFill>
            </a:endParaRPr>
          </a:p>
          <a:p>
            <a:pPr lvl="0"/>
            <a:r>
              <a:rPr lang="en-US" dirty="0">
                <a:solidFill>
                  <a:srgbClr val="002060"/>
                </a:solidFill>
              </a:rPr>
              <a:t>One black back up sheet  if you are unable to get drawing book and are using A4 size sheet.</a:t>
            </a:r>
            <a:endParaRPr lang="en-IN" dirty="0">
              <a:solidFill>
                <a:srgbClr val="002060"/>
              </a:solidFill>
            </a:endParaRPr>
          </a:p>
          <a:p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6" name="Picture 5" descr="Artline Orange Osum Mathematical Drawing Instrument Box, | ID: 1793994444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38200"/>
            <a:ext cx="32385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0"/>
            <a:ext cx="8515350" cy="1325563"/>
          </a:xfrm>
          <a:noFill/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Pencils 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3831"/>
            <a:ext cx="74485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75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492" y="228600"/>
            <a:ext cx="7886700" cy="854074"/>
          </a:xfrm>
          <a:noFill/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Lines: Dark and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Outlines of Objects (where there is transition from material to no material), object inside lines (transverse intersection of two planes) should be darker  (H, HB)</a:t>
            </a:r>
          </a:p>
          <a:p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Construction lines, projection lines, hatching  etc. should be lighter (2H)</a:t>
            </a:r>
          </a:p>
          <a:p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However, darkness of line also depends on the pressure applied. Practice to control it.</a:t>
            </a:r>
          </a:p>
        </p:txBody>
      </p:sp>
    </p:spTree>
    <p:extLst>
      <p:ext uri="{BB962C8B-B14F-4D97-AF65-F5344CB8AC3E}">
        <p14:creationId xmlns:p14="http://schemas.microsoft.com/office/powerpoint/2010/main" val="398060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91440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+mn-lt"/>
              </a:rPr>
              <a:t>Classroom Etiquettes </a:t>
            </a:r>
            <a:endParaRPr lang="en-US" sz="3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3820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Attend all lectures, and labs without fail.</a:t>
            </a:r>
          </a:p>
          <a:p>
            <a:pPr>
              <a:buNone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Be punctual.</a:t>
            </a:r>
          </a:p>
          <a:p>
            <a:pPr>
              <a:buNone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Switch off your cell phones!</a:t>
            </a:r>
          </a:p>
          <a:p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Official procedure for leave applies.</a:t>
            </a:r>
          </a:p>
          <a:p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Make-up lab within the same week before the solutions are made public.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9216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C00000"/>
                </a:solidFill>
                <a:latin typeface="+mn-lt"/>
              </a:rPr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Visualization in 3D space</a:t>
            </a:r>
          </a:p>
          <a:p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Drafting : using hand held tools</a:t>
            </a:r>
          </a:p>
          <a:p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Computer Aided Drafting! Perhaps not in online model. </a:t>
            </a:r>
          </a:p>
          <a:p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Ability to read and make basic engineering drawings after doing this course.</a:t>
            </a:r>
          </a:p>
          <a:p>
            <a:pPr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609600"/>
          </a:xfrm>
          <a:noFill/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Course Content</a:t>
            </a:r>
            <a:endParaRPr lang="en-IN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77922"/>
            <a:ext cx="8229600" cy="5638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Constructional geometry.</a:t>
            </a:r>
            <a:endParaRPr lang="en-IN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Orthographic views.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Isometric Projection </a:t>
            </a:r>
            <a:endParaRPr lang="en-IN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Oblique &amp; Perspective projection  </a:t>
            </a:r>
            <a:endParaRPr lang="en-IN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Sections</a:t>
            </a:r>
            <a:endParaRPr lang="en-IN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Auxiliary Projection  </a:t>
            </a:r>
            <a:endParaRPr lang="en-IN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Lines and Planes</a:t>
            </a:r>
            <a:endParaRPr lang="en-IN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Intersection of  line / solid / plane</a:t>
            </a:r>
            <a:endParaRPr lang="en-IN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Intersection of solids  and surface development.</a:t>
            </a:r>
            <a:endParaRPr lang="en-IN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ADA6-6AEE-4F35-90CD-D113376A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5407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+mn-lt"/>
              </a:rPr>
              <a:t>Lecture Schedule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221E6-3B9C-491B-9896-6EE636E47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567245"/>
              </p:ext>
            </p:extLst>
          </p:nvPr>
        </p:nvGraphicFramePr>
        <p:xfrm>
          <a:off x="762000" y="838192"/>
          <a:ext cx="6629400" cy="5715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405800543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4066746676"/>
                    </a:ext>
                  </a:extLst>
                </a:gridCol>
                <a:gridCol w="1339985">
                  <a:extLst>
                    <a:ext uri="{9D8B030D-6E8A-4147-A177-3AD203B41FA5}">
                      <a16:colId xmlns:a16="http://schemas.microsoft.com/office/drawing/2014/main" val="377407894"/>
                    </a:ext>
                  </a:extLst>
                </a:gridCol>
                <a:gridCol w="1974715">
                  <a:extLst>
                    <a:ext uri="{9D8B030D-6E8A-4147-A177-3AD203B41FA5}">
                      <a16:colId xmlns:a16="http://schemas.microsoft.com/office/drawing/2014/main" val="1017024403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No.</a:t>
                      </a:r>
                      <a:endParaRPr lang="en-IN" sz="20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Date</a:t>
                      </a:r>
                      <a:endParaRPr lang="en-IN" sz="20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No.</a:t>
                      </a:r>
                      <a:endParaRPr lang="en-IN" sz="20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Date</a:t>
                      </a:r>
                      <a:endParaRPr lang="en-IN" sz="20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77345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24-03-2022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Mid-Sem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12-05-2022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99684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29-03-2022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MS BRK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17-05-2022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82089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31-03-2022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MS BRK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19-05-2022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169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05-04-2022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24-05-2022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254747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07-04-2022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26-05-2022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21023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12-04-2022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15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31-05-2022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885869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Mah</a:t>
                      </a:r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. Jay.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14-04-2022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16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02-06-2022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511654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19-04-2022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17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07-06-2022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407847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21-04-2022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18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09-06-2022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617688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9 (SAT)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23-04-2022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19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14-06-2022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175254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26-04-2022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20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16-06-2022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829608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28-04-2022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21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21-06-2022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74506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Id Fitr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03-05-2022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23-06-2022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873149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05-05-2022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23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solidFill>
                            <a:srgbClr val="002060"/>
                          </a:solidFill>
                          <a:effectLst/>
                        </a:rPr>
                        <a:t>28-06-2022</a:t>
                      </a:r>
                      <a:endParaRPr lang="en-IN" sz="20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19435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Mid-Sem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10-05-2022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24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30-06-2022</a:t>
                      </a:r>
                      <a:endParaRPr lang="en-IN" sz="20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6705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72907F-2EBE-45C2-BF75-33239DF3BC10}"/>
              </a:ext>
            </a:extLst>
          </p:cNvPr>
          <p:cNvSpPr txBox="1"/>
          <p:nvPr/>
        </p:nvSpPr>
        <p:spPr>
          <a:xfrm>
            <a:off x="7543800" y="2819400"/>
            <a:ext cx="1371600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TUESDAYS</a:t>
            </a:r>
          </a:p>
          <a:p>
            <a:r>
              <a:rPr lang="en-IN" b="1" dirty="0"/>
              <a:t>3 to 4 PM</a:t>
            </a:r>
          </a:p>
          <a:p>
            <a:endParaRPr lang="en-IN" dirty="0"/>
          </a:p>
          <a:p>
            <a:r>
              <a:rPr lang="en-IN" b="1" dirty="0"/>
              <a:t>THURSDAYS</a:t>
            </a:r>
          </a:p>
          <a:p>
            <a:r>
              <a:rPr lang="en-IN" b="1" dirty="0"/>
              <a:t>2 to 3 PM</a:t>
            </a:r>
          </a:p>
        </p:txBody>
      </p:sp>
    </p:spTree>
    <p:extLst>
      <p:ext uri="{BB962C8B-B14F-4D97-AF65-F5344CB8AC3E}">
        <p14:creationId xmlns:p14="http://schemas.microsoft.com/office/powerpoint/2010/main" val="3205635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55" y="5687"/>
            <a:ext cx="8915400" cy="820003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Need for Engineering Graphics?</a:t>
            </a:r>
            <a:endParaRPr lang="en-US" sz="4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55" y="990600"/>
            <a:ext cx="7728045" cy="5638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Convey design intent for manufacturing sector and other experts.</a:t>
            </a:r>
          </a:p>
          <a:p>
            <a:pPr lvl="1">
              <a:lnSpc>
                <a:spcPct val="150000"/>
              </a:lnSpc>
            </a:pPr>
            <a:r>
              <a:rPr lang="en-US" sz="21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Completeness</a:t>
            </a:r>
          </a:p>
          <a:p>
            <a:pPr lvl="1">
              <a:lnSpc>
                <a:spcPct val="150000"/>
              </a:lnSpc>
            </a:pPr>
            <a:r>
              <a:rPr lang="en-US" sz="21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Accuracy</a:t>
            </a:r>
          </a:p>
          <a:p>
            <a:pPr lvl="1">
              <a:lnSpc>
                <a:spcPct val="150000"/>
              </a:lnSpc>
            </a:pPr>
            <a:r>
              <a:rPr lang="en-US" sz="21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Clarity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Communicate with customers.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Communicate with lawyers etc.</a:t>
            </a:r>
            <a:endParaRPr lang="en-US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18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04A-71D4-4FCD-B2FF-79BA35FF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6037"/>
            <a:ext cx="7886700" cy="8683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+mn-lt"/>
              </a:rPr>
              <a:t>Musical Notes</a:t>
            </a:r>
            <a:endParaRPr lang="en-IN" sz="36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076" name="Picture 4" descr="Happy Birthday Free Sheet Music for Guitar, Piano, &amp; Lead Instruments">
            <a:extLst>
              <a:ext uri="{FF2B5EF4-FFF2-40B4-BE49-F238E27FC236}">
                <a16:creationId xmlns:a16="http://schemas.microsoft.com/office/drawing/2014/main" id="{1C808F87-3886-46C1-8E63-27EE0643CD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98585"/>
            <a:ext cx="4437265" cy="545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56C54A1-FCAA-4591-82DC-798F7A68BFDB}"/>
              </a:ext>
            </a:extLst>
          </p:cNvPr>
          <p:cNvSpPr txBox="1">
            <a:spLocks/>
          </p:cNvSpPr>
          <p:nvPr/>
        </p:nvSpPr>
        <p:spPr>
          <a:xfrm>
            <a:off x="5638800" y="1066801"/>
            <a:ext cx="2876550" cy="5110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These are the tunes of the song “Happy Birthday to you”.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You need to know the musical language to read this!</a:t>
            </a:r>
          </a:p>
        </p:txBody>
      </p:sp>
    </p:spTree>
    <p:extLst>
      <p:ext uri="{BB962C8B-B14F-4D97-AF65-F5344CB8AC3E}">
        <p14:creationId xmlns:p14="http://schemas.microsoft.com/office/powerpoint/2010/main" val="2230586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849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The Language of Architects &amp; Civil Engineers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and Construction Geometry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28E6-F40D-4DD8-8F34-F62FEDA74B1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83058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67200" y="612507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3"/>
              </a:rPr>
              <a:t>https://www.achahomes.com/four-bedroom-house-plans/</a:t>
            </a:r>
            <a:endParaRPr lang="en-US" sz="105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94BC-BC3F-4F91-AA9D-3DBB2C69EF44}" type="datetime1">
              <a:rPr lang="en-US" smtClean="0"/>
              <a:t>3/24/2022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0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3888" y="0"/>
            <a:ext cx="7986712" cy="108743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+mn-lt"/>
              </a:rPr>
              <a:t>About Engineering Graphics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3888" y="1981200"/>
            <a:ext cx="7886700" cy="410845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and Construction Geometry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28E6-F40D-4DD8-8F34-F62FEDA74B1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4E98-94E0-4868-A275-694FEF0770FC}" type="datetime1">
              <a:rPr lang="en-US" smtClean="0"/>
              <a:t>3/24/2022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3B3CAD-4D6F-4FEA-9887-B4D8F5A667BE}"/>
              </a:ext>
            </a:extLst>
          </p:cNvPr>
          <p:cNvSpPr txBox="1">
            <a:spLocks/>
          </p:cNvSpPr>
          <p:nvPr/>
        </p:nvSpPr>
        <p:spPr>
          <a:xfrm>
            <a:off x="1066800" y="1752600"/>
            <a:ext cx="78867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Letters</a:t>
            </a:r>
          </a:p>
          <a:p>
            <a:pPr lvl="1"/>
            <a:r>
              <a:rPr lang="en-US" sz="1800" dirty="0">
                <a:solidFill>
                  <a:srgbClr val="002060"/>
                </a:solidFill>
              </a:rPr>
              <a:t>A,B,C….a, b, c….1, 2, 3…</a:t>
            </a:r>
          </a:p>
          <a:p>
            <a:pPr lvl="1"/>
            <a:endParaRPr lang="en-US" sz="18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Symbols </a:t>
            </a:r>
            <a:r>
              <a:rPr lang="el-GR" sz="2400" dirty="0">
                <a:solidFill>
                  <a:srgbClr val="002060"/>
                </a:solidFill>
                <a:latin typeface="Sylfaen"/>
              </a:rPr>
              <a:t>Φ</a:t>
            </a:r>
            <a:endParaRPr lang="en-US" sz="2400" dirty="0">
              <a:solidFill>
                <a:srgbClr val="002060"/>
              </a:solidFill>
              <a:latin typeface="Sylfaen"/>
            </a:endParaRPr>
          </a:p>
          <a:p>
            <a:pPr lvl="1"/>
            <a:endParaRPr lang="en-US" sz="1800" dirty="0">
              <a:solidFill>
                <a:srgbClr val="002060"/>
              </a:solidFill>
              <a:latin typeface="Sylfaen"/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Lines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7CF01D-0122-4984-B514-178BCCF76907}"/>
              </a:ext>
            </a:extLst>
          </p:cNvPr>
          <p:cNvGrpSpPr/>
          <p:nvPr/>
        </p:nvGrpSpPr>
        <p:grpSpPr>
          <a:xfrm>
            <a:off x="1066800" y="4197349"/>
            <a:ext cx="3276600" cy="1441451"/>
            <a:chOff x="1400068" y="1981200"/>
            <a:chExt cx="2926080" cy="27432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DF8501-17FC-42BB-AC28-E56FB097BD29}"/>
                </a:ext>
              </a:extLst>
            </p:cNvPr>
            <p:cNvCxnSpPr/>
            <p:nvPr/>
          </p:nvCxnSpPr>
          <p:spPr>
            <a:xfrm>
              <a:off x="1441940" y="1981200"/>
              <a:ext cx="2667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3FC8D1-AA40-4D13-872E-633E0BF9F8AE}"/>
                </a:ext>
              </a:extLst>
            </p:cNvPr>
            <p:cNvCxnSpPr/>
            <p:nvPr/>
          </p:nvCxnSpPr>
          <p:spPr>
            <a:xfrm>
              <a:off x="1441940" y="2667000"/>
              <a:ext cx="26670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51290C-AB75-4C6A-9CFC-A9749F1C0DA4}"/>
                </a:ext>
              </a:extLst>
            </p:cNvPr>
            <p:cNvCxnSpPr/>
            <p:nvPr/>
          </p:nvCxnSpPr>
          <p:spPr>
            <a:xfrm>
              <a:off x="1441940" y="3352800"/>
              <a:ext cx="2667000" cy="0"/>
            </a:xfrm>
            <a:prstGeom prst="line">
              <a:avLst/>
            </a:prstGeom>
            <a:ln w="508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386C12-83CB-4F7B-B46E-8E92741AE270}"/>
                </a:ext>
              </a:extLst>
            </p:cNvPr>
            <p:cNvCxnSpPr/>
            <p:nvPr/>
          </p:nvCxnSpPr>
          <p:spPr>
            <a:xfrm>
              <a:off x="1441940" y="4038600"/>
              <a:ext cx="2667000" cy="0"/>
            </a:xfrm>
            <a:prstGeom prst="line">
              <a:avLst/>
            </a:prstGeom>
            <a:ln w="508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123C9-BA33-4EA5-9675-2AE6D9986D49}"/>
                </a:ext>
              </a:extLst>
            </p:cNvPr>
            <p:cNvCxnSpPr/>
            <p:nvPr/>
          </p:nvCxnSpPr>
          <p:spPr>
            <a:xfrm>
              <a:off x="1400068" y="4724400"/>
              <a:ext cx="2926080" cy="0"/>
            </a:xfrm>
            <a:prstGeom prst="line">
              <a:avLst/>
            </a:prstGeom>
            <a:ln w="50800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728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Rules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Conventions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2060"/>
                </a:solidFill>
              </a:rPr>
              <a:t>Standards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ISO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ASME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BS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and Construction Geometry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28E6-F40D-4DD8-8F34-F62FEDA74B1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15" y="2048792"/>
            <a:ext cx="1946585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48400" y="1673382"/>
            <a:ext cx="9906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3195638"/>
            <a:ext cx="9906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96200" y="3195638"/>
            <a:ext cx="9906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9148" y="2667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Top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6948" y="4267200"/>
            <a:ext cx="12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Side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9148" y="4267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Front view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A2CD-28EE-4D8F-AFBB-EA84E761E406}" type="datetime1">
              <a:rPr lang="en-US" smtClean="0"/>
              <a:t>3/24/2022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52C01A3-79F0-4648-A28E-31E9CD3C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037"/>
            <a:ext cx="7886700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+mn-lt"/>
              </a:rPr>
              <a:t>About Engineering Graphics</a:t>
            </a:r>
          </a:p>
        </p:txBody>
      </p:sp>
    </p:spTree>
    <p:extLst>
      <p:ext uri="{BB962C8B-B14F-4D97-AF65-F5344CB8AC3E}">
        <p14:creationId xmlns:p14="http://schemas.microsoft.com/office/powerpoint/2010/main" val="12730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4954"/>
            <a:ext cx="7848600" cy="1066800"/>
          </a:xfrm>
          <a:noFill/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Engineering Graphics: Not Just for Engineers</a:t>
            </a:r>
            <a:endParaRPr lang="en-IN" sz="3600" b="1" dirty="0">
              <a:solidFill>
                <a:srgbClr val="C00000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IN" dirty="0"/>
          </a:p>
        </p:txBody>
      </p:sp>
      <p:pic>
        <p:nvPicPr>
          <p:cNvPr id="4" name="Picture 4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00200"/>
            <a:ext cx="4572000" cy="36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5" name="Picture 1" descr="C:\Users\acer\Desktop\imag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2286000"/>
            <a:ext cx="2647950" cy="17240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324600" y="41148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 controlled toy helicopter</a:t>
            </a:r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381000"/>
            <a:ext cx="8966200" cy="762000"/>
          </a:xfrm>
          <a:noFill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 Drawings: As Old as Mankind!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49B954D5-6CD4-4933-82F5-11D1CAE3C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449177"/>
              </p:ext>
            </p:extLst>
          </p:nvPr>
        </p:nvGraphicFramePr>
        <p:xfrm>
          <a:off x="1905000" y="1676399"/>
          <a:ext cx="4876800" cy="4410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" name="Document" r:id="rId3" imgW="3191400" imgH="3154320" progId="Word.Document.8">
                  <p:embed/>
                </p:oleObj>
              </mc:Choice>
              <mc:Fallback>
                <p:oleObj name="Document" r:id="rId3" imgW="3191400" imgH="3154320" progId="Word.Document.8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76399"/>
                        <a:ext cx="4876800" cy="44106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260509"/>
              </p:ext>
            </p:extLst>
          </p:nvPr>
        </p:nvGraphicFramePr>
        <p:xfrm>
          <a:off x="-288967" y="0"/>
          <a:ext cx="9659587" cy="655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Document" r:id="rId3" imgW="4325040" imgH="2933640" progId="Word.Document.8">
                  <p:embed/>
                </p:oleObj>
              </mc:Choice>
              <mc:Fallback>
                <p:oleObj name="Document" r:id="rId3" imgW="4325040" imgH="293364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88967" y="0"/>
                        <a:ext cx="9659587" cy="655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" name="Picture 61" descr="Madhya Pradesh Day: The Heart Of India May Also Be Its Cradle">
            <a:extLst>
              <a:ext uri="{FF2B5EF4-FFF2-40B4-BE49-F238E27FC236}">
                <a16:creationId xmlns:a16="http://schemas.microsoft.com/office/drawing/2014/main" id="{78ACE38B-BD9D-4579-B6E1-DC73D4F80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30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229600" cy="508711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2800" b="1" dirty="0">
              <a:solidFill>
                <a:srgbClr val="000099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800" b="1" dirty="0">
              <a:solidFill>
                <a:srgbClr val="000099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6388" name="Picture 4" descr="fig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676189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72200" y="6019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Helicopter</a:t>
            </a:r>
            <a:endParaRPr lang="en-IN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ADA6-6AEE-4F35-90CD-D113376A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5407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+mn-lt"/>
              </a:rPr>
              <a:t>Laboratory &amp; Homework Schedule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9B59F5-2604-4358-B2D5-91ECD7FA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845563"/>
              </p:ext>
            </p:extLst>
          </p:nvPr>
        </p:nvGraphicFramePr>
        <p:xfrm>
          <a:off x="762000" y="854074"/>
          <a:ext cx="7543799" cy="57753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2013">
                  <a:extLst>
                    <a:ext uri="{9D8B030D-6E8A-4147-A177-3AD203B41FA5}">
                      <a16:colId xmlns:a16="http://schemas.microsoft.com/office/drawing/2014/main" val="3217513965"/>
                    </a:ext>
                  </a:extLst>
                </a:gridCol>
                <a:gridCol w="1277911">
                  <a:extLst>
                    <a:ext uri="{9D8B030D-6E8A-4147-A177-3AD203B41FA5}">
                      <a16:colId xmlns:a16="http://schemas.microsoft.com/office/drawing/2014/main" val="3739792348"/>
                    </a:ext>
                  </a:extLst>
                </a:gridCol>
                <a:gridCol w="1484026">
                  <a:extLst>
                    <a:ext uri="{9D8B030D-6E8A-4147-A177-3AD203B41FA5}">
                      <a16:colId xmlns:a16="http://schemas.microsoft.com/office/drawing/2014/main" val="4111737543"/>
                    </a:ext>
                  </a:extLst>
                </a:gridCol>
                <a:gridCol w="714532">
                  <a:extLst>
                    <a:ext uri="{9D8B030D-6E8A-4147-A177-3AD203B41FA5}">
                      <a16:colId xmlns:a16="http://schemas.microsoft.com/office/drawing/2014/main" val="3419310672"/>
                    </a:ext>
                  </a:extLst>
                </a:gridCol>
                <a:gridCol w="879423">
                  <a:extLst>
                    <a:ext uri="{9D8B030D-6E8A-4147-A177-3AD203B41FA5}">
                      <a16:colId xmlns:a16="http://schemas.microsoft.com/office/drawing/2014/main" val="1097269770"/>
                    </a:ext>
                  </a:extLst>
                </a:gridCol>
                <a:gridCol w="1058055">
                  <a:extLst>
                    <a:ext uri="{9D8B030D-6E8A-4147-A177-3AD203B41FA5}">
                      <a16:colId xmlns:a16="http://schemas.microsoft.com/office/drawing/2014/main" val="1440155816"/>
                    </a:ext>
                  </a:extLst>
                </a:gridCol>
                <a:gridCol w="1387839">
                  <a:extLst>
                    <a:ext uri="{9D8B030D-6E8A-4147-A177-3AD203B41FA5}">
                      <a16:colId xmlns:a16="http://schemas.microsoft.com/office/drawing/2014/main" val="201696213"/>
                    </a:ext>
                  </a:extLst>
                </a:gridCol>
              </a:tblGrid>
              <a:tr h="41252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LABORATORY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HOME WORK SCHEDULE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149741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No.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Date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Time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No.</a:t>
                      </a:r>
                      <a:endParaRPr lang="en-IN" sz="1600" b="1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Date</a:t>
                      </a:r>
                      <a:endParaRPr lang="en-IN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Time Due</a:t>
                      </a:r>
                      <a:endParaRPr lang="en-IN" sz="1600" b="1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532893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30-03-2022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 AM to 1 PM</a:t>
                      </a:r>
                      <a:endParaRPr lang="en-US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30-03-2022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9:00 AM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425956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06-04-2022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2060"/>
                          </a:solidFill>
                          <a:effectLst/>
                        </a:rPr>
                        <a:t>10 AM to 1 PM</a:t>
                      </a:r>
                      <a:endParaRPr lang="en-US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06-04-2022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9:00 AM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248824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13-04-2022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 AM to 1 PM</a:t>
                      </a:r>
                      <a:endParaRPr lang="en-US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13-04-2022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9:00 AM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02582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20-04-2022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2060"/>
                          </a:solidFill>
                          <a:effectLst/>
                        </a:rPr>
                        <a:t>10 AM to 1 PM</a:t>
                      </a:r>
                      <a:endParaRPr lang="en-US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20-04-2022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9:00 AM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95427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27-04-2022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 AM to 1 PM</a:t>
                      </a:r>
                      <a:endParaRPr lang="en-US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27-04-2022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9:00 AM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624647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04-05-2022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 AM to 1 PM</a:t>
                      </a:r>
                      <a:endParaRPr lang="en-US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04-05-2022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9:00 AM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843556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36088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848902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274072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422040"/>
                  </a:ext>
                </a:extLst>
              </a:tr>
              <a:tr h="412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34226"/>
                  </a:ext>
                </a:extLst>
              </a:tr>
              <a:tr h="41252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TBD: To be decided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TBD: To be decided</a:t>
                      </a:r>
                      <a:endParaRPr lang="en-IN" sz="16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63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035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aj Mahal | Definition, Story, Site, History, &amp; Facts | Britannica">
            <a:extLst>
              <a:ext uri="{FF2B5EF4-FFF2-40B4-BE49-F238E27FC236}">
                <a16:creationId xmlns:a16="http://schemas.microsoft.com/office/drawing/2014/main" id="{8A97DCB9-A84C-4C33-A054-A918628AD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6943" y="0"/>
            <a:ext cx="103219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72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886700" cy="715370"/>
          </a:xfrm>
          <a:noFill/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Engineering Drawing: Relevant to all 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543800" cy="4648200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Civil  - buildings, streets, ..</a:t>
            </a:r>
          </a:p>
          <a:p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Mechanical – machine parts, ..</a:t>
            </a:r>
          </a:p>
          <a:p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Electrical – PCB design, circuit analysis</a:t>
            </a:r>
          </a:p>
          <a:p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Computer science – Animation, simulations, virtual reality..</a:t>
            </a:r>
          </a:p>
          <a:p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Aerospace – Aircraft design, space ship, ..</a:t>
            </a:r>
          </a:p>
        </p:txBody>
      </p:sp>
    </p:spTree>
    <p:extLst>
      <p:ext uri="{BB962C8B-B14F-4D97-AF65-F5344CB8AC3E}">
        <p14:creationId xmlns:p14="http://schemas.microsoft.com/office/powerpoint/2010/main" val="2749453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IN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All past instructors and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IN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drawing hall draughtsmen.</a:t>
            </a:r>
          </a:p>
        </p:txBody>
      </p:sp>
    </p:spTree>
    <p:extLst>
      <p:ext uri="{BB962C8B-B14F-4D97-AF65-F5344CB8AC3E}">
        <p14:creationId xmlns:p14="http://schemas.microsoft.com/office/powerpoint/2010/main" val="1895661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38400"/>
            <a:ext cx="7543800" cy="1143000"/>
          </a:xfrm>
        </p:spPr>
        <p:txBody>
          <a:bodyPr>
            <a:noAutofit/>
          </a:bodyPr>
          <a:lstStyle/>
          <a:p>
            <a:pPr algn="ctr"/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ctr">
              <a:buNone/>
            </a:pPr>
            <a:r>
              <a:rPr lang="en-IN" sz="3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5399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endParaRPr lang="en-US" sz="3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270520"/>
            <a:ext cx="6840760" cy="7200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IN" sz="40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92A5204-81F6-49BE-B782-9E158EF8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143000"/>
            <a:ext cx="7828358" cy="52578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Lectures before the mid-semester examination</a:t>
            </a:r>
          </a:p>
          <a:p>
            <a:pPr lvl="1"/>
            <a:r>
              <a:rPr lang="en-IN" sz="2100" dirty="0">
                <a:solidFill>
                  <a:srgbClr val="002060"/>
                </a:solidFill>
              </a:rPr>
              <a:t>Live lectures at designated times and dates.</a:t>
            </a:r>
          </a:p>
          <a:p>
            <a:pPr lvl="1"/>
            <a:r>
              <a:rPr lang="en-IN" sz="2100" dirty="0">
                <a:solidFill>
                  <a:srgbClr val="002060"/>
                </a:solidFill>
              </a:rPr>
              <a:t>After each lecture, recording of the lecture will be uploaded on MOOKIT platform.</a:t>
            </a:r>
          </a:p>
          <a:p>
            <a:pPr lvl="1"/>
            <a:endParaRPr lang="en-IN" sz="21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Before the mid-semester examination, all Laboratory Assignments to be submitted BEFORE 1.20 PM on designated dates via the MOOKIT platform.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Before the mid-semester examination, all Homework Assignments to be submitted BEFORE 9 AM on designated dates via the MOOKIT platform.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Details on lectures, homework, and labs after mid-semester examination to be worked out later.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endParaRPr lang="en-US" sz="3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270520"/>
            <a:ext cx="6840760" cy="7200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</a:rPr>
              <a:t>Administrivia contd.</a:t>
            </a:r>
            <a:endParaRPr lang="en-IN" sz="40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92A5204-81F6-49BE-B782-9E158EF8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143000"/>
            <a:ext cx="7828358" cy="52578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BEFORE THE MID-SEMESTER EXAMS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All sheets used for an assignment should be scanned or photographed and merged into a </a:t>
            </a:r>
            <a:r>
              <a:rPr lang="en-US" sz="20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single PDF file</a:t>
            </a:r>
            <a:r>
              <a:rPr lang="en-US" sz="2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It should be named using the following format. XXXXXXX: Roll no.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L3-Harsh-XXXXXXX.pdf </a:t>
            </a:r>
            <a:r>
              <a:rPr lang="en-US" sz="2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for LAB 3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H2-Harsh-XXXXXXX.pdf </a:t>
            </a:r>
            <a:r>
              <a:rPr lang="en-US" sz="2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for Home Work 2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6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endParaRPr lang="en-US" sz="3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270520"/>
            <a:ext cx="6840760" cy="7200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</a:rPr>
              <a:t>About Your Section</a:t>
            </a:r>
            <a:endParaRPr lang="en-IN" sz="40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92A5204-81F6-49BE-B782-9E158EF8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143000"/>
            <a:ext cx="7828358" cy="52578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 entire class size is about 600 strong. It has been broken into 16 </a:t>
            </a:r>
            <a:r>
              <a:rPr lang="en-US" sz="2400" i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sections</a:t>
            </a: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Identify your section by visiting the MOOKIT platform.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You will attend the labs WITHIN your SECTION.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Each SECTION is also assigned a TUTOR.</a:t>
            </a:r>
          </a:p>
        </p:txBody>
      </p:sp>
    </p:spTree>
    <p:extLst>
      <p:ext uri="{BB962C8B-B14F-4D97-AF65-F5344CB8AC3E}">
        <p14:creationId xmlns:p14="http://schemas.microsoft.com/office/powerpoint/2010/main" val="37419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8BC5-4737-4ED0-940D-E700A6E01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7886700" cy="625474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+mn-lt"/>
              </a:rPr>
              <a:t>Who is Your Tutor?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7BA6C1-C4A4-4B9C-AD87-B0A754EA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780038"/>
              </p:ext>
            </p:extLst>
          </p:nvPr>
        </p:nvGraphicFramePr>
        <p:xfrm>
          <a:off x="627458" y="990601"/>
          <a:ext cx="8135542" cy="55626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3020">
                  <a:extLst>
                    <a:ext uri="{9D8B030D-6E8A-4147-A177-3AD203B41FA5}">
                      <a16:colId xmlns:a16="http://schemas.microsoft.com/office/drawing/2014/main" val="707880943"/>
                    </a:ext>
                  </a:extLst>
                </a:gridCol>
                <a:gridCol w="2009522">
                  <a:extLst>
                    <a:ext uri="{9D8B030D-6E8A-4147-A177-3AD203B41FA5}">
                      <a16:colId xmlns:a16="http://schemas.microsoft.com/office/drawing/2014/main" val="117570009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92527998"/>
                    </a:ext>
                  </a:extLst>
                </a:gridCol>
              </a:tblGrid>
              <a:tr h="32721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NAME</a:t>
                      </a:r>
                      <a:endParaRPr lang="en-IN" sz="18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EMAIL</a:t>
                      </a:r>
                      <a:endParaRPr lang="en-IN" sz="18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SECTION</a:t>
                      </a:r>
                      <a:endParaRPr lang="en-IN" sz="18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650134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PROF. ASHISH DUTTA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solidFill>
                            <a:srgbClr val="002060"/>
                          </a:solidFill>
                          <a:effectLst/>
                          <a:hlinkClick r:id="rId2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adutta@iitk.ac.in</a:t>
                      </a:r>
                      <a:endParaRPr lang="en-IN" sz="1800" b="0" i="0" u="sng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C1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799406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PROF. BISHAKH BHATTACHARYA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solidFill>
                            <a:srgbClr val="002060"/>
                          </a:solidFill>
                          <a:effectLst/>
                          <a:hlinkClick r:id="rId3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bishakh@iitk.ac.in</a:t>
                      </a:r>
                      <a:endParaRPr lang="en-IN" sz="1800" b="0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C2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111274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DEEPAK KUMAR MAURYA (18201265)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solidFill>
                            <a:srgbClr val="002060"/>
                          </a:solidFill>
                          <a:effectLst/>
                          <a:hlinkClick r:id="rId4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dkmaurya@iitk.ac.in</a:t>
                      </a:r>
                      <a:endParaRPr lang="en-IN" sz="1800" b="0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C3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237444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INDRANEEL SENGUPTA ( 18203262)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solidFill>
                            <a:srgbClr val="002060"/>
                          </a:solidFill>
                          <a:effectLst/>
                          <a:hlinkClick r:id="rId5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neelisg@iitk.ac.in</a:t>
                      </a:r>
                      <a:endParaRPr lang="en-IN" sz="1800" b="0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C4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80687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rgbClr val="002060"/>
                          </a:solidFill>
                          <a:effectLst/>
                        </a:rPr>
                        <a:t>PROF. K V HARISH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solidFill>
                            <a:srgbClr val="002060"/>
                          </a:solidFill>
                          <a:effectLst/>
                        </a:rPr>
                        <a:t>kvharish@iitk.ac.in</a:t>
                      </a:r>
                      <a:endParaRPr lang="en-IN" sz="1800" b="0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C5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295590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rgbClr val="002060"/>
                          </a:solidFill>
                          <a:effectLst/>
                        </a:rPr>
                        <a:t>MADHAVRAO VITTHAL LONDHE (16205266)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solidFill>
                            <a:srgbClr val="002060"/>
                          </a:solidFill>
                          <a:effectLst/>
                          <a:hlinkClick r:id="rId6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madhavl@iitk.ac.in</a:t>
                      </a:r>
                      <a:endParaRPr lang="en-IN" sz="1800" b="0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C6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130601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rgbClr val="002060"/>
                          </a:solidFill>
                          <a:effectLst/>
                        </a:rPr>
                        <a:t>MOHD. SUHAIL NAIM ( 18201267)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>
                          <a:solidFill>
                            <a:srgbClr val="002060"/>
                          </a:solidFill>
                          <a:effectLst/>
                          <a:hlinkClick r:id="rId7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msnaim@iitk.ac.in</a:t>
                      </a:r>
                      <a:endParaRPr lang="en-IN" sz="1800" b="0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002060"/>
                          </a:solidFill>
                          <a:effectLst/>
                        </a:rPr>
                        <a:t>C7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889075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>
                          <a:solidFill>
                            <a:srgbClr val="002060"/>
                          </a:solidFill>
                          <a:effectLst/>
                        </a:rPr>
                        <a:t>PROF. NALINAKSH S  VYAS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sng" strike="noStrike" dirty="0">
                          <a:solidFill>
                            <a:srgbClr val="002060"/>
                          </a:solidFill>
                          <a:effectLst/>
                          <a:hlinkClick r:id="rId8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vyas@iitk.ac.in</a:t>
                      </a:r>
                      <a:endParaRPr lang="en-IN" sz="1800" b="0" i="0" u="sng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solidFill>
                            <a:srgbClr val="002060"/>
                          </a:solidFill>
                          <a:effectLst/>
                        </a:rPr>
                        <a:t>C8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574495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i="0" u="none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RETAM PAUL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i="0" u="sng" strike="noStrike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rpaul@iitk.ac.in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D1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036847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PRASHANT MISHRA (19103278)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sng" strike="noStrike" dirty="0">
                          <a:solidFill>
                            <a:srgbClr val="002060"/>
                          </a:solidFill>
                          <a:effectLst/>
                          <a:hlinkClick r:id="rId9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mishrap@iitk.ac.in</a:t>
                      </a:r>
                      <a:endParaRPr lang="en-IN" sz="1800" b="0" i="0" u="sng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D2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719034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PRAYAGADHWAJ YADAV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u="sng" strike="noStrike">
                          <a:solidFill>
                            <a:srgbClr val="002060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prayagy@iitk.ac.in</a:t>
                      </a:r>
                      <a:endParaRPr lang="en-IN" sz="1800" b="0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D3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790126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RAVI KUMAR (17205266)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sng" strike="noStrike" dirty="0">
                          <a:solidFill>
                            <a:srgbClr val="002060"/>
                          </a:solidFill>
                          <a:effectLst/>
                          <a:hlinkClick r:id="rId11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ravikm@iitk.ac.in</a:t>
                      </a:r>
                      <a:endParaRPr lang="en-IN" sz="1800" b="0" i="0" u="sng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D4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795500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ROHIT RAJPUT (19103282)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sng" strike="noStrike" dirty="0">
                          <a:solidFill>
                            <a:srgbClr val="002060"/>
                          </a:solidFill>
                          <a:effectLst/>
                          <a:hlinkClick r:id="rId12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rrajput@iitk.ac.in</a:t>
                      </a:r>
                      <a:endParaRPr lang="en-IN" sz="1800" b="0" i="0" u="sng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D5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57487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SHUBHAM RAJ (18103277)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sng" strike="noStrike" dirty="0">
                          <a:solidFill>
                            <a:srgbClr val="002060"/>
                          </a:solidFill>
                          <a:effectLst/>
                          <a:hlinkClick r:id="rId13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shubhce@iitk.ac.in</a:t>
                      </a:r>
                      <a:endParaRPr lang="en-IN" sz="1800" b="0" i="0" u="sng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D6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923066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SPANDAN BANDYOPADHYAYA (17101274)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sng" strike="noStrike" dirty="0">
                          <a:solidFill>
                            <a:srgbClr val="002060"/>
                          </a:solidFill>
                          <a:effectLst/>
                          <a:hlinkClick r:id="rId14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spandan@iitk.ac.in</a:t>
                      </a:r>
                      <a:endParaRPr lang="en-IN" sz="1800" b="0" i="0" u="sng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D7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621079"/>
                  </a:ext>
                </a:extLst>
              </a:tr>
              <a:tr h="32721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none" strike="noStrike">
                          <a:solidFill>
                            <a:srgbClr val="002060"/>
                          </a:solidFill>
                          <a:effectLst/>
                        </a:rPr>
                        <a:t>TEJAS GUPTA (19103288)</a:t>
                      </a:r>
                      <a:endParaRPr lang="en-IN" sz="1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u="sng" strike="noStrike">
                          <a:solidFill>
                            <a:srgbClr val="002060"/>
                          </a:solidFill>
                          <a:effectLst/>
                          <a:hlinkClick r:id="rId15" tooltip="This external link will open in a new wind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tejasgta@iitk.ac.in</a:t>
                      </a:r>
                      <a:endParaRPr lang="en-IN" sz="1800" b="0" i="0" u="sng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D8</a:t>
                      </a:r>
                      <a:endParaRPr lang="en-IN" sz="18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238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8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endParaRPr lang="en-US" sz="3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270520"/>
            <a:ext cx="6840760" cy="7200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</a:rPr>
              <a:t>Responsibilities of the Tutor</a:t>
            </a:r>
            <a:endParaRPr lang="en-IN" sz="40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92A5204-81F6-49BE-B782-9E158EF8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143000"/>
            <a:ext cx="7828358" cy="5257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 conduct labs smoothly.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 address your doubts on subject matter related to homework and lab assignments.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 grade your mid-</a:t>
            </a:r>
            <a:r>
              <a:rPr lang="en-US" sz="2400" dirty="0" err="1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sem</a:t>
            </a: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and end-</a:t>
            </a:r>
            <a:r>
              <a:rPr lang="en-US" sz="2400" dirty="0" err="1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sem</a:t>
            </a: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responses.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However, your lab assignments and homework will be graded by </a:t>
            </a:r>
            <a:r>
              <a:rPr lang="en-US" sz="2400" i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section-specific</a:t>
            </a:r>
            <a:r>
              <a:rPr lang="en-US" sz="24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Teaching Assistants (TAs). The TAs report directly to the respective tutor.</a:t>
            </a:r>
          </a:p>
        </p:txBody>
      </p:sp>
    </p:spTree>
    <p:extLst>
      <p:ext uri="{BB962C8B-B14F-4D97-AF65-F5344CB8AC3E}">
        <p14:creationId xmlns:p14="http://schemas.microsoft.com/office/powerpoint/2010/main" val="35034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609600"/>
          </a:xfrm>
          <a:noFill/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+mn-lt"/>
              </a:rPr>
              <a:t>Books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endParaRPr lang="en-IN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5029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French, T. E., </a:t>
            </a:r>
            <a:r>
              <a:rPr lang="en-IN" sz="24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Vierck</a:t>
            </a: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, C. J., Foster, R. J., Graphics Science and Design. Tata McGraw, 2012.</a:t>
            </a:r>
          </a:p>
          <a:p>
            <a:pPr>
              <a:lnSpc>
                <a:spcPct val="150000"/>
              </a:lnSpc>
            </a:pPr>
            <a:endParaRPr lang="en-IN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Bhatt, N. D., Elementary Engineering Drawing, </a:t>
            </a:r>
            <a:r>
              <a:rPr lang="en-IN" sz="24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Charoter</a:t>
            </a:r>
            <a:r>
              <a:rPr lang="en-IN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 Publishing, Anand, Thirty First Edition, 1990.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1967</TotalTime>
  <Words>1321</Words>
  <Application>Microsoft Office PowerPoint</Application>
  <PresentationFormat>On-screen Show (4:3)</PresentationFormat>
  <Paragraphs>387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Sylfaen</vt:lpstr>
      <vt:lpstr>Verdana</vt:lpstr>
      <vt:lpstr>Wingdings</vt:lpstr>
      <vt:lpstr>Office Theme</vt:lpstr>
      <vt:lpstr>Document</vt:lpstr>
      <vt:lpstr>Technical Arts (TA 101AA) Engineering Graphics</vt:lpstr>
      <vt:lpstr>Lecture Schedule</vt:lpstr>
      <vt:lpstr>Laboratory &amp; Homework Schedule</vt:lpstr>
      <vt:lpstr> </vt:lpstr>
      <vt:lpstr> </vt:lpstr>
      <vt:lpstr> </vt:lpstr>
      <vt:lpstr>Who is Your Tutor?</vt:lpstr>
      <vt:lpstr> </vt:lpstr>
      <vt:lpstr>Books </vt:lpstr>
      <vt:lpstr>Grading Policy</vt:lpstr>
      <vt:lpstr>What is Required?</vt:lpstr>
      <vt:lpstr>Drawing Book (size 295 x 210 mm) </vt:lpstr>
      <vt:lpstr>Drawing Sheet </vt:lpstr>
      <vt:lpstr>Other Stuff</vt:lpstr>
      <vt:lpstr>Pencils !!</vt:lpstr>
      <vt:lpstr>Lines: Dark and Light</vt:lpstr>
      <vt:lpstr>Classroom Etiquettes </vt:lpstr>
      <vt:lpstr>Course Objectives</vt:lpstr>
      <vt:lpstr>Course Content</vt:lpstr>
      <vt:lpstr>Need for Engineering Graphics?</vt:lpstr>
      <vt:lpstr>Musical Notes</vt:lpstr>
      <vt:lpstr>The Language of Architects &amp; Civil Engineers</vt:lpstr>
      <vt:lpstr>About Engineering Graphics</vt:lpstr>
      <vt:lpstr>About Engineering Graphics</vt:lpstr>
      <vt:lpstr>Engineering Graphics: Not Just for Engineers</vt:lpstr>
      <vt:lpstr> Drawings: As Old as Mankind!</vt:lpstr>
      <vt:lpstr>PowerPoint Presentation</vt:lpstr>
      <vt:lpstr>PowerPoint Presentation</vt:lpstr>
      <vt:lpstr>PowerPoint Presentation</vt:lpstr>
      <vt:lpstr>PowerPoint Presentation</vt:lpstr>
      <vt:lpstr>Engineering Drawing: Relevant to all !</vt:lpstr>
      <vt:lpstr>Acknowledgements</vt:lpstr>
      <vt:lpstr>PowerPoint Presentation</vt:lpstr>
    </vt:vector>
  </TitlesOfParts>
  <Company>iitk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Nachiketa Tiwari</cp:lastModifiedBy>
  <cp:revision>305</cp:revision>
  <dcterms:created xsi:type="dcterms:W3CDTF">2012-05-30T11:22:03Z</dcterms:created>
  <dcterms:modified xsi:type="dcterms:W3CDTF">2022-03-24T09:20:25Z</dcterms:modified>
</cp:coreProperties>
</file>